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23"/>
  </p:notesMasterIdLst>
  <p:sldIdLst>
    <p:sldId id="256" r:id="rId2"/>
    <p:sldId id="265" r:id="rId3"/>
    <p:sldId id="264" r:id="rId4"/>
    <p:sldId id="266" r:id="rId5"/>
    <p:sldId id="267" r:id="rId6"/>
    <p:sldId id="268" r:id="rId7"/>
    <p:sldId id="285" r:id="rId8"/>
    <p:sldId id="270" r:id="rId9"/>
    <p:sldId id="284" r:id="rId10"/>
    <p:sldId id="271" r:id="rId11"/>
    <p:sldId id="272" r:id="rId12"/>
    <p:sldId id="276" r:id="rId13"/>
    <p:sldId id="273" r:id="rId14"/>
    <p:sldId id="274" r:id="rId15"/>
    <p:sldId id="277" r:id="rId16"/>
    <p:sldId id="278" r:id="rId17"/>
    <p:sldId id="279" r:id="rId18"/>
    <p:sldId id="280" r:id="rId19"/>
    <p:sldId id="281" r:id="rId20"/>
    <p:sldId id="282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C36976-80A6-415F-AF14-2ED60F3FA05A}" v="36" dt="2020-09-25T04:51:39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26" autoAdjust="0"/>
  </p:normalViewPr>
  <p:slideViewPr>
    <p:cSldViewPr snapToGrid="0">
      <p:cViewPr varScale="1">
        <p:scale>
          <a:sx n="128" d="100"/>
          <a:sy n="128" d="100"/>
        </p:scale>
        <p:origin x="15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xel Hauduc" userId="8fbef522b4658a47" providerId="LiveId" clId="{F267F848-54DF-4672-AF5E-8FC894987A31}"/>
    <pc:docChg chg="undo redo custSel mod addSld delSld modSld sldOrd">
      <pc:chgData name="Axel Hauduc" userId="8fbef522b4658a47" providerId="LiveId" clId="{F267F848-54DF-4672-AF5E-8FC894987A31}" dt="2020-09-15T23:20:52.354" v="5446" actId="20577"/>
      <pc:docMkLst>
        <pc:docMk/>
      </pc:docMkLst>
      <pc:sldChg chg="modSp mod">
        <pc:chgData name="Axel Hauduc" userId="8fbef522b4658a47" providerId="LiveId" clId="{F267F848-54DF-4672-AF5E-8FC894987A31}" dt="2020-09-09T21:35:35.466" v="5168" actId="20577"/>
        <pc:sldMkLst>
          <pc:docMk/>
          <pc:sldMk cId="1422608228" sldId="256"/>
        </pc:sldMkLst>
        <pc:spChg chg="mod">
          <ac:chgData name="Axel Hauduc" userId="8fbef522b4658a47" providerId="LiveId" clId="{F267F848-54DF-4672-AF5E-8FC894987A31}" dt="2020-08-26T01:19:22.711" v="23" actId="20577"/>
          <ac:spMkLst>
            <pc:docMk/>
            <pc:sldMk cId="1422608228" sldId="256"/>
            <ac:spMk id="2" creationId="{7258FFA6-63F5-45C3-816F-0F6A13D4BCBB}"/>
          </ac:spMkLst>
        </pc:spChg>
        <pc:spChg chg="mod">
          <ac:chgData name="Axel Hauduc" userId="8fbef522b4658a47" providerId="LiveId" clId="{F267F848-54DF-4672-AF5E-8FC894987A31}" dt="2020-09-09T21:35:35.466" v="5168" actId="20577"/>
          <ac:spMkLst>
            <pc:docMk/>
            <pc:sldMk cId="1422608228" sldId="256"/>
            <ac:spMk id="3" creationId="{4BABD12E-A8F2-4888-AE05-FDBB9C1B3492}"/>
          </ac:spMkLst>
        </pc:spChg>
      </pc:sldChg>
      <pc:sldChg chg="del">
        <pc:chgData name="Axel Hauduc" userId="8fbef522b4658a47" providerId="LiveId" clId="{F267F848-54DF-4672-AF5E-8FC894987A31}" dt="2020-08-26T00:02:41.138" v="4" actId="2696"/>
        <pc:sldMkLst>
          <pc:docMk/>
          <pc:sldMk cId="2627093060" sldId="257"/>
        </pc:sldMkLst>
      </pc:sldChg>
      <pc:sldChg chg="modSp new del mod">
        <pc:chgData name="Axel Hauduc" userId="8fbef522b4658a47" providerId="LiveId" clId="{F267F848-54DF-4672-AF5E-8FC894987A31}" dt="2020-09-03T17:58:34.084" v="202" actId="47"/>
        <pc:sldMkLst>
          <pc:docMk/>
          <pc:sldMk cId="3249768077" sldId="257"/>
        </pc:sldMkLst>
        <pc:spChg chg="mod">
          <ac:chgData name="Axel Hauduc" userId="8fbef522b4658a47" providerId="LiveId" clId="{F267F848-54DF-4672-AF5E-8FC894987A31}" dt="2020-09-03T17:50:16.208" v="31" actId="20577"/>
          <ac:spMkLst>
            <pc:docMk/>
            <pc:sldMk cId="3249768077" sldId="257"/>
            <ac:spMk id="2" creationId="{5C48D8D4-E3E6-417E-8A30-D3120782D3FE}"/>
          </ac:spMkLst>
        </pc:spChg>
      </pc:sldChg>
      <pc:sldChg chg="modSp new del mod ord modShow">
        <pc:chgData name="Axel Hauduc" userId="8fbef522b4658a47" providerId="LiveId" clId="{F267F848-54DF-4672-AF5E-8FC894987A31}" dt="2020-09-09T05:17:59.205" v="3970" actId="47"/>
        <pc:sldMkLst>
          <pc:docMk/>
          <pc:sldMk cId="154295282" sldId="258"/>
        </pc:sldMkLst>
        <pc:spChg chg="mod">
          <ac:chgData name="Axel Hauduc" userId="8fbef522b4658a47" providerId="LiveId" clId="{F267F848-54DF-4672-AF5E-8FC894987A31}" dt="2020-09-03T19:11:41.439" v="335" actId="20577"/>
          <ac:spMkLst>
            <pc:docMk/>
            <pc:sldMk cId="154295282" sldId="258"/>
            <ac:spMk id="2" creationId="{BEA516A6-B7F4-4808-9220-35768FD34276}"/>
          </ac:spMkLst>
        </pc:spChg>
        <pc:spChg chg="mod">
          <ac:chgData name="Axel Hauduc" userId="8fbef522b4658a47" providerId="LiveId" clId="{F267F848-54DF-4672-AF5E-8FC894987A31}" dt="2020-09-08T23:30:16.438" v="1197" actId="27636"/>
          <ac:spMkLst>
            <pc:docMk/>
            <pc:sldMk cId="154295282" sldId="258"/>
            <ac:spMk id="3" creationId="{1DCBC9B4-6A48-42C2-A3A6-BD369BB98FA8}"/>
          </ac:spMkLst>
        </pc:spChg>
      </pc:sldChg>
      <pc:sldChg chg="del">
        <pc:chgData name="Axel Hauduc" userId="8fbef522b4658a47" providerId="LiveId" clId="{F267F848-54DF-4672-AF5E-8FC894987A31}" dt="2020-08-26T00:02:39.461" v="3" actId="2696"/>
        <pc:sldMkLst>
          <pc:docMk/>
          <pc:sldMk cId="3773334236" sldId="258"/>
        </pc:sldMkLst>
      </pc:sldChg>
      <pc:sldChg chg="modSp new mod">
        <pc:chgData name="Axel Hauduc" userId="8fbef522b4658a47" providerId="LiveId" clId="{F267F848-54DF-4672-AF5E-8FC894987A31}" dt="2020-09-09T00:01:10.540" v="1846" actId="313"/>
        <pc:sldMkLst>
          <pc:docMk/>
          <pc:sldMk cId="4195449954" sldId="259"/>
        </pc:sldMkLst>
        <pc:spChg chg="mod">
          <ac:chgData name="Axel Hauduc" userId="8fbef522b4658a47" providerId="LiveId" clId="{F267F848-54DF-4672-AF5E-8FC894987A31}" dt="2020-09-03T19:12:08.308" v="353" actId="20577"/>
          <ac:spMkLst>
            <pc:docMk/>
            <pc:sldMk cId="4195449954" sldId="259"/>
            <ac:spMk id="2" creationId="{A0BA8680-283F-46CE-AABD-19255FEE3B11}"/>
          </ac:spMkLst>
        </pc:spChg>
        <pc:spChg chg="mod">
          <ac:chgData name="Axel Hauduc" userId="8fbef522b4658a47" providerId="LiveId" clId="{F267F848-54DF-4672-AF5E-8FC894987A31}" dt="2020-09-09T00:01:10.540" v="1846" actId="313"/>
          <ac:spMkLst>
            <pc:docMk/>
            <pc:sldMk cId="4195449954" sldId="259"/>
            <ac:spMk id="3" creationId="{6918CD46-8FD2-4215-8E33-A2AF4AB52DEE}"/>
          </ac:spMkLst>
        </pc:spChg>
      </pc:sldChg>
      <pc:sldChg chg="modSp new del mod ord modShow modNotesTx">
        <pc:chgData name="Axel Hauduc" userId="8fbef522b4658a47" providerId="LiveId" clId="{F267F848-54DF-4672-AF5E-8FC894987A31}" dt="2020-09-09T05:17:57.540" v="3969" actId="47"/>
        <pc:sldMkLst>
          <pc:docMk/>
          <pc:sldMk cId="2335087184" sldId="260"/>
        </pc:sldMkLst>
        <pc:spChg chg="mod">
          <ac:chgData name="Axel Hauduc" userId="8fbef522b4658a47" providerId="LiveId" clId="{F267F848-54DF-4672-AF5E-8FC894987A31}" dt="2020-09-03T17:55:34.503" v="46" actId="20577"/>
          <ac:spMkLst>
            <pc:docMk/>
            <pc:sldMk cId="2335087184" sldId="260"/>
            <ac:spMk id="2" creationId="{FB470E44-82B6-4945-B450-D1ACFA4DA5A3}"/>
          </ac:spMkLst>
        </pc:spChg>
        <pc:spChg chg="mod">
          <ac:chgData name="Axel Hauduc" userId="8fbef522b4658a47" providerId="LiveId" clId="{F267F848-54DF-4672-AF5E-8FC894987A31}" dt="2020-09-03T17:58:30.486" v="201" actId="20577"/>
          <ac:spMkLst>
            <pc:docMk/>
            <pc:sldMk cId="2335087184" sldId="260"/>
            <ac:spMk id="3" creationId="{0A89A6DE-8450-41CF-8A6E-8E170CB26634}"/>
          </ac:spMkLst>
        </pc:spChg>
      </pc:sldChg>
      <pc:sldChg chg="del">
        <pc:chgData name="Axel Hauduc" userId="8fbef522b4658a47" providerId="LiveId" clId="{F267F848-54DF-4672-AF5E-8FC894987A31}" dt="2020-08-26T00:02:34.194" v="0" actId="2696"/>
        <pc:sldMkLst>
          <pc:docMk/>
          <pc:sldMk cId="3789872415" sldId="260"/>
        </pc:sldMkLst>
      </pc:sldChg>
      <pc:sldChg chg="modSp new mod modNotesTx">
        <pc:chgData name="Axel Hauduc" userId="8fbef522b4658a47" providerId="LiveId" clId="{F267F848-54DF-4672-AF5E-8FC894987A31}" dt="2020-09-09T15:41:09.610" v="4607" actId="20577"/>
        <pc:sldMkLst>
          <pc:docMk/>
          <pc:sldMk cId="166532086" sldId="261"/>
        </pc:sldMkLst>
        <pc:spChg chg="mod">
          <ac:chgData name="Axel Hauduc" userId="8fbef522b4658a47" providerId="LiveId" clId="{F267F848-54DF-4672-AF5E-8FC894987A31}" dt="2020-09-03T19:12:45.578" v="362" actId="20577"/>
          <ac:spMkLst>
            <pc:docMk/>
            <pc:sldMk cId="166532086" sldId="261"/>
            <ac:spMk id="2" creationId="{4641244E-9212-4481-8D73-D45CC3ECD0D0}"/>
          </ac:spMkLst>
        </pc:spChg>
        <pc:spChg chg="mod">
          <ac:chgData name="Axel Hauduc" userId="8fbef522b4658a47" providerId="LiveId" clId="{F267F848-54DF-4672-AF5E-8FC894987A31}" dt="2020-09-09T00:01:29.106" v="1866" actId="20577"/>
          <ac:spMkLst>
            <pc:docMk/>
            <pc:sldMk cId="166532086" sldId="261"/>
            <ac:spMk id="3" creationId="{906C39DB-2EDD-4EA5-A2DD-EFEB440B4C7B}"/>
          </ac:spMkLst>
        </pc:spChg>
      </pc:sldChg>
      <pc:sldChg chg="del">
        <pc:chgData name="Axel Hauduc" userId="8fbef522b4658a47" providerId="LiveId" clId="{F267F848-54DF-4672-AF5E-8FC894987A31}" dt="2020-08-26T00:02:35.979" v="1" actId="2696"/>
        <pc:sldMkLst>
          <pc:docMk/>
          <pc:sldMk cId="3728730605" sldId="261"/>
        </pc:sldMkLst>
      </pc:sldChg>
      <pc:sldChg chg="modSp new mod">
        <pc:chgData name="Axel Hauduc" userId="8fbef522b4658a47" providerId="LiveId" clId="{F267F848-54DF-4672-AF5E-8FC894987A31}" dt="2020-09-09T00:02:06.456" v="1893" actId="20577"/>
        <pc:sldMkLst>
          <pc:docMk/>
          <pc:sldMk cId="162897373" sldId="262"/>
        </pc:sldMkLst>
        <pc:spChg chg="mod">
          <ac:chgData name="Axel Hauduc" userId="8fbef522b4658a47" providerId="LiveId" clId="{F267F848-54DF-4672-AF5E-8FC894987A31}" dt="2020-09-03T19:13:44.216" v="371" actId="20577"/>
          <ac:spMkLst>
            <pc:docMk/>
            <pc:sldMk cId="162897373" sldId="262"/>
            <ac:spMk id="2" creationId="{6A1B5CFE-8223-4CC0-AF28-2B9C805C3D5F}"/>
          </ac:spMkLst>
        </pc:spChg>
        <pc:spChg chg="mod">
          <ac:chgData name="Axel Hauduc" userId="8fbef522b4658a47" providerId="LiveId" clId="{F267F848-54DF-4672-AF5E-8FC894987A31}" dt="2020-09-09T00:02:06.456" v="1893" actId="20577"/>
          <ac:spMkLst>
            <pc:docMk/>
            <pc:sldMk cId="162897373" sldId="262"/>
            <ac:spMk id="3" creationId="{08B2C142-6695-435D-9BA5-DD5EDBCBEC43}"/>
          </ac:spMkLst>
        </pc:spChg>
      </pc:sldChg>
      <pc:sldChg chg="del">
        <pc:chgData name="Axel Hauduc" userId="8fbef522b4658a47" providerId="LiveId" clId="{F267F848-54DF-4672-AF5E-8FC894987A31}" dt="2020-08-26T00:02:37.687" v="2" actId="2696"/>
        <pc:sldMkLst>
          <pc:docMk/>
          <pc:sldMk cId="2895877157" sldId="262"/>
        </pc:sldMkLst>
      </pc:sldChg>
      <pc:sldChg chg="modSp new mod">
        <pc:chgData name="Axel Hauduc" userId="8fbef522b4658a47" providerId="LiveId" clId="{F267F848-54DF-4672-AF5E-8FC894987A31}" dt="2020-09-09T04:48:40.622" v="2929" actId="20577"/>
        <pc:sldMkLst>
          <pc:docMk/>
          <pc:sldMk cId="1761182826" sldId="263"/>
        </pc:sldMkLst>
        <pc:spChg chg="mod">
          <ac:chgData name="Axel Hauduc" userId="8fbef522b4658a47" providerId="LiveId" clId="{F267F848-54DF-4672-AF5E-8FC894987A31}" dt="2020-09-09T04:48:40.622" v="2929" actId="20577"/>
          <ac:spMkLst>
            <pc:docMk/>
            <pc:sldMk cId="1761182826" sldId="263"/>
            <ac:spMk id="2" creationId="{BD25FC52-D1C1-4257-B81E-4AEA77B741E1}"/>
          </ac:spMkLst>
        </pc:spChg>
        <pc:spChg chg="mod">
          <ac:chgData name="Axel Hauduc" userId="8fbef522b4658a47" providerId="LiveId" clId="{F267F848-54DF-4672-AF5E-8FC894987A31}" dt="2020-09-09T03:59:44.294" v="2523" actId="20577"/>
          <ac:spMkLst>
            <pc:docMk/>
            <pc:sldMk cId="1761182826" sldId="263"/>
            <ac:spMk id="3" creationId="{D661BB6A-1B69-4EBF-90E1-15A088529B35}"/>
          </ac:spMkLst>
        </pc:spChg>
      </pc:sldChg>
      <pc:sldChg chg="addSp delSp modSp new mod">
        <pc:chgData name="Axel Hauduc" userId="8fbef522b4658a47" providerId="LiveId" clId="{F267F848-54DF-4672-AF5E-8FC894987A31}" dt="2020-09-09T15:30:28.850" v="4165" actId="20577"/>
        <pc:sldMkLst>
          <pc:docMk/>
          <pc:sldMk cId="2449953630" sldId="264"/>
        </pc:sldMkLst>
        <pc:spChg chg="mod">
          <ac:chgData name="Axel Hauduc" userId="8fbef522b4658a47" providerId="LiveId" clId="{F267F848-54DF-4672-AF5E-8FC894987A31}" dt="2020-09-09T04:52:35.033" v="2945" actId="2711"/>
          <ac:spMkLst>
            <pc:docMk/>
            <pc:sldMk cId="2449953630" sldId="264"/>
            <ac:spMk id="2" creationId="{A0C8CA22-BBA9-415C-8AFB-C16455623C14}"/>
          </ac:spMkLst>
        </pc:spChg>
        <pc:spChg chg="del">
          <ac:chgData name="Axel Hauduc" userId="8fbef522b4658a47" providerId="LiveId" clId="{F267F848-54DF-4672-AF5E-8FC894987A31}" dt="2020-09-09T04:03:01.170" v="2556" actId="931"/>
          <ac:spMkLst>
            <pc:docMk/>
            <pc:sldMk cId="2449953630" sldId="264"/>
            <ac:spMk id="3" creationId="{F9591641-4811-4642-BC84-99152D57E024}"/>
          </ac:spMkLst>
        </pc:spChg>
        <pc:spChg chg="add mod">
          <ac:chgData name="Axel Hauduc" userId="8fbef522b4658a47" providerId="LiveId" clId="{F267F848-54DF-4672-AF5E-8FC894987A31}" dt="2020-09-09T15:30:28.850" v="4165" actId="20577"/>
          <ac:spMkLst>
            <pc:docMk/>
            <pc:sldMk cId="2449953630" sldId="264"/>
            <ac:spMk id="7" creationId="{AD95EFBD-AE5D-49EF-9446-0267FE39DE20}"/>
          </ac:spMkLst>
        </pc:spChg>
        <pc:picChg chg="add del mod">
          <ac:chgData name="Axel Hauduc" userId="8fbef522b4658a47" providerId="LiveId" clId="{F267F848-54DF-4672-AF5E-8FC894987A31}" dt="2020-09-09T04:03:08.648" v="2560" actId="21"/>
          <ac:picMkLst>
            <pc:docMk/>
            <pc:sldMk cId="2449953630" sldId="264"/>
            <ac:picMk id="5" creationId="{9878E8D9-DE89-4786-A756-994AC46EAABF}"/>
          </ac:picMkLst>
        </pc:picChg>
      </pc:sldChg>
      <pc:sldChg chg="modSp new del mod">
        <pc:chgData name="Axel Hauduc" userId="8fbef522b4658a47" providerId="LiveId" clId="{F267F848-54DF-4672-AF5E-8FC894987A31}" dt="2020-09-09T04:52:25.412" v="2941" actId="47"/>
        <pc:sldMkLst>
          <pc:docMk/>
          <pc:sldMk cId="2835213737" sldId="265"/>
        </pc:sldMkLst>
        <pc:spChg chg="mod">
          <ac:chgData name="Axel Hauduc" userId="8fbef522b4658a47" providerId="LiveId" clId="{F267F848-54DF-4672-AF5E-8FC894987A31}" dt="2020-09-03T19:14:02.563" v="407" actId="20577"/>
          <ac:spMkLst>
            <pc:docMk/>
            <pc:sldMk cId="2835213737" sldId="265"/>
            <ac:spMk id="2" creationId="{1010DBF4-D920-499D-8CDE-697F0EC2D346}"/>
          </ac:spMkLst>
        </pc:spChg>
      </pc:sldChg>
      <pc:sldChg chg="modSp new del mod">
        <pc:chgData name="Axel Hauduc" userId="8fbef522b4658a47" providerId="LiveId" clId="{F267F848-54DF-4672-AF5E-8FC894987A31}" dt="2020-09-03T19:52:07.122" v="701" actId="47"/>
        <pc:sldMkLst>
          <pc:docMk/>
          <pc:sldMk cId="3112126142" sldId="266"/>
        </pc:sldMkLst>
        <pc:spChg chg="mod">
          <ac:chgData name="Axel Hauduc" userId="8fbef522b4658a47" providerId="LiveId" clId="{F267F848-54DF-4672-AF5E-8FC894987A31}" dt="2020-09-03T19:14:11.279" v="420" actId="20577"/>
          <ac:spMkLst>
            <pc:docMk/>
            <pc:sldMk cId="3112126142" sldId="266"/>
            <ac:spMk id="2" creationId="{4B1DFADC-0CC7-4EEF-83FA-75A27627C7DF}"/>
          </ac:spMkLst>
        </pc:spChg>
      </pc:sldChg>
      <pc:sldChg chg="modSp new del mod">
        <pc:chgData name="Axel Hauduc" userId="8fbef522b4658a47" providerId="LiveId" clId="{F267F848-54DF-4672-AF5E-8FC894987A31}" dt="2020-09-09T05:17:55.273" v="3968" actId="47"/>
        <pc:sldMkLst>
          <pc:docMk/>
          <pc:sldMk cId="2535449450" sldId="267"/>
        </pc:sldMkLst>
        <pc:spChg chg="mod">
          <ac:chgData name="Axel Hauduc" userId="8fbef522b4658a47" providerId="LiveId" clId="{F267F848-54DF-4672-AF5E-8FC894987A31}" dt="2020-09-03T19:49:59.645" v="438" actId="20577"/>
          <ac:spMkLst>
            <pc:docMk/>
            <pc:sldMk cId="2535449450" sldId="267"/>
            <ac:spMk id="2" creationId="{CD582858-C20B-4ABB-B87A-DC0B60AFC28A}"/>
          </ac:spMkLst>
        </pc:spChg>
        <pc:spChg chg="mod">
          <ac:chgData name="Axel Hauduc" userId="8fbef522b4658a47" providerId="LiveId" clId="{F267F848-54DF-4672-AF5E-8FC894987A31}" dt="2020-09-09T05:17:39.244" v="3948" actId="20577"/>
          <ac:spMkLst>
            <pc:docMk/>
            <pc:sldMk cId="2535449450" sldId="267"/>
            <ac:spMk id="3" creationId="{2E84FC15-3BA1-41A0-913B-6826477D80DD}"/>
          </ac:spMkLst>
        </pc:spChg>
      </pc:sldChg>
      <pc:sldChg chg="modSp new mod">
        <pc:chgData name="Axel Hauduc" userId="8fbef522b4658a47" providerId="LiveId" clId="{F267F848-54DF-4672-AF5E-8FC894987A31}" dt="2020-09-15T23:01:47.427" v="5229" actId="20577"/>
        <pc:sldMkLst>
          <pc:docMk/>
          <pc:sldMk cId="3213271352" sldId="268"/>
        </pc:sldMkLst>
        <pc:spChg chg="mod">
          <ac:chgData name="Axel Hauduc" userId="8fbef522b4658a47" providerId="LiveId" clId="{F267F848-54DF-4672-AF5E-8FC894987A31}" dt="2020-09-03T19:52:02.011" v="700" actId="20577"/>
          <ac:spMkLst>
            <pc:docMk/>
            <pc:sldMk cId="3213271352" sldId="268"/>
            <ac:spMk id="2" creationId="{62C22BC8-6C66-4DDB-9E49-65329E689612}"/>
          </ac:spMkLst>
        </pc:spChg>
        <pc:spChg chg="mod">
          <ac:chgData name="Axel Hauduc" userId="8fbef522b4658a47" providerId="LiveId" clId="{F267F848-54DF-4672-AF5E-8FC894987A31}" dt="2020-09-15T23:01:47.427" v="5229" actId="20577"/>
          <ac:spMkLst>
            <pc:docMk/>
            <pc:sldMk cId="3213271352" sldId="268"/>
            <ac:spMk id="3" creationId="{183915DD-680D-4446-96F6-D4331ABC7787}"/>
          </ac:spMkLst>
        </pc:spChg>
      </pc:sldChg>
      <pc:sldChg chg="modSp new mod modNotesTx">
        <pc:chgData name="Axel Hauduc" userId="8fbef522b4658a47" providerId="LiveId" clId="{F267F848-54DF-4672-AF5E-8FC894987A31}" dt="2020-09-09T00:06:47.426" v="2382" actId="20577"/>
        <pc:sldMkLst>
          <pc:docMk/>
          <pc:sldMk cId="210716451" sldId="269"/>
        </pc:sldMkLst>
        <pc:spChg chg="mod">
          <ac:chgData name="Axel Hauduc" userId="8fbef522b4658a47" providerId="LiveId" clId="{F267F848-54DF-4672-AF5E-8FC894987A31}" dt="2020-09-08T23:44:22.105" v="1656" actId="20577"/>
          <ac:spMkLst>
            <pc:docMk/>
            <pc:sldMk cId="210716451" sldId="269"/>
            <ac:spMk id="2" creationId="{3E2EE660-92B0-4589-A5D1-705FFCFCBE37}"/>
          </ac:spMkLst>
        </pc:spChg>
        <pc:spChg chg="mod">
          <ac:chgData name="Axel Hauduc" userId="8fbef522b4658a47" providerId="LiveId" clId="{F267F848-54DF-4672-AF5E-8FC894987A31}" dt="2020-09-09T00:05:35.849" v="2002" actId="313"/>
          <ac:spMkLst>
            <pc:docMk/>
            <pc:sldMk cId="210716451" sldId="269"/>
            <ac:spMk id="3" creationId="{50EACC77-BAF9-49CB-8932-115AA338AAA6}"/>
          </ac:spMkLst>
        </pc:spChg>
      </pc:sldChg>
      <pc:sldChg chg="modSp add del mod">
        <pc:chgData name="Axel Hauduc" userId="8fbef522b4658a47" providerId="LiveId" clId="{F267F848-54DF-4672-AF5E-8FC894987A31}" dt="2020-09-08T23:41:39.883" v="1606" actId="2696"/>
        <pc:sldMkLst>
          <pc:docMk/>
          <pc:sldMk cId="2930127694" sldId="269"/>
        </pc:sldMkLst>
        <pc:spChg chg="mod">
          <ac:chgData name="Axel Hauduc" userId="8fbef522b4658a47" providerId="LiveId" clId="{F267F848-54DF-4672-AF5E-8FC894987A31}" dt="2020-09-08T23:40:39.777" v="1605" actId="20577"/>
          <ac:spMkLst>
            <pc:docMk/>
            <pc:sldMk cId="2930127694" sldId="269"/>
            <ac:spMk id="3" creationId="{906C39DB-2EDD-4EA5-A2DD-EFEB440B4C7B}"/>
          </ac:spMkLst>
        </pc:spChg>
      </pc:sldChg>
      <pc:sldChg chg="addSp delSp modSp new mod setBg modNotesTx">
        <pc:chgData name="Axel Hauduc" userId="8fbef522b4658a47" providerId="LiveId" clId="{F267F848-54DF-4672-AF5E-8FC894987A31}" dt="2020-09-09T05:01:10.236" v="3597" actId="20577"/>
        <pc:sldMkLst>
          <pc:docMk/>
          <pc:sldMk cId="507086469" sldId="270"/>
        </pc:sldMkLst>
        <pc:spChg chg="mod">
          <ac:chgData name="Axel Hauduc" userId="8fbef522b4658a47" providerId="LiveId" clId="{F267F848-54DF-4672-AF5E-8FC894987A31}" dt="2020-09-09T05:00:57.457" v="3561" actId="113"/>
          <ac:spMkLst>
            <pc:docMk/>
            <pc:sldMk cId="507086469" sldId="270"/>
            <ac:spMk id="2" creationId="{695CE973-9AED-4A81-A511-F87BF6AA525C}"/>
          </ac:spMkLst>
        </pc:spChg>
        <pc:spChg chg="del">
          <ac:chgData name="Axel Hauduc" userId="8fbef522b4658a47" providerId="LiveId" clId="{F267F848-54DF-4672-AF5E-8FC894987A31}" dt="2020-09-08T23:44:30.579" v="1658" actId="26606"/>
          <ac:spMkLst>
            <pc:docMk/>
            <pc:sldMk cId="507086469" sldId="270"/>
            <ac:spMk id="3" creationId="{EB9ED9AE-DFD7-4324-A69C-EE0206B2CAFF}"/>
          </ac:spMkLst>
        </pc:spChg>
        <pc:spChg chg="add">
          <ac:chgData name="Axel Hauduc" userId="8fbef522b4658a47" providerId="LiveId" clId="{F267F848-54DF-4672-AF5E-8FC894987A31}" dt="2020-09-08T23:44:30.579" v="1658" actId="26606"/>
          <ac:spMkLst>
            <pc:docMk/>
            <pc:sldMk cId="507086469" sldId="270"/>
            <ac:spMk id="8" creationId="{EB8A1B5F-0801-4AFF-A489-335B6A851FF4}"/>
          </ac:spMkLst>
        </pc:spChg>
        <pc:spChg chg="add">
          <ac:chgData name="Axel Hauduc" userId="8fbef522b4658a47" providerId="LiveId" clId="{F267F848-54DF-4672-AF5E-8FC894987A31}" dt="2020-09-08T23:44:30.579" v="1658" actId="26606"/>
          <ac:spMkLst>
            <pc:docMk/>
            <pc:sldMk cId="507086469" sldId="270"/>
            <ac:spMk id="10" creationId="{06201B52-6441-4DBA-BACE-2359775817CE}"/>
          </ac:spMkLst>
        </pc:spChg>
        <pc:spChg chg="add">
          <ac:chgData name="Axel Hauduc" userId="8fbef522b4658a47" providerId="LiveId" clId="{F267F848-54DF-4672-AF5E-8FC894987A31}" dt="2020-09-08T23:44:30.579" v="1658" actId="26606"/>
          <ac:spMkLst>
            <pc:docMk/>
            <pc:sldMk cId="507086469" sldId="270"/>
            <ac:spMk id="14" creationId="{FBDCECDC-EEE3-4128-AA5E-82A8C08796E8}"/>
          </ac:spMkLst>
        </pc:spChg>
        <pc:spChg chg="add">
          <ac:chgData name="Axel Hauduc" userId="8fbef522b4658a47" providerId="LiveId" clId="{F267F848-54DF-4672-AF5E-8FC894987A31}" dt="2020-09-08T23:44:30.579" v="1658" actId="26606"/>
          <ac:spMkLst>
            <pc:docMk/>
            <pc:sldMk cId="507086469" sldId="270"/>
            <ac:spMk id="16" creationId="{1F3985C0-E548-44D2-B30E-F3E42DADE133}"/>
          </ac:spMkLst>
        </pc:spChg>
        <pc:spChg chg="add">
          <ac:chgData name="Axel Hauduc" userId="8fbef522b4658a47" providerId="LiveId" clId="{F267F848-54DF-4672-AF5E-8FC894987A31}" dt="2020-09-08T23:44:30.579" v="1658" actId="26606"/>
          <ac:spMkLst>
            <pc:docMk/>
            <pc:sldMk cId="507086469" sldId="270"/>
            <ac:spMk id="18" creationId="{4260EDE0-989C-4E16-AF94-F652294D828E}"/>
          </ac:spMkLst>
        </pc:spChg>
        <pc:cxnChg chg="add">
          <ac:chgData name="Axel Hauduc" userId="8fbef522b4658a47" providerId="LiveId" clId="{F267F848-54DF-4672-AF5E-8FC894987A31}" dt="2020-09-08T23:44:30.579" v="1658" actId="26606"/>
          <ac:cxnSpMkLst>
            <pc:docMk/>
            <pc:sldMk cId="507086469" sldId="270"/>
            <ac:cxnSpMk id="12" creationId="{89DF3DBB-17DD-4058-A944-5578E18A031E}"/>
          </ac:cxnSpMkLst>
        </pc:cxnChg>
      </pc:sldChg>
      <pc:sldChg chg="add del ord modNotesTx">
        <pc:chgData name="Axel Hauduc" userId="8fbef522b4658a47" providerId="LiveId" clId="{F267F848-54DF-4672-AF5E-8FC894987A31}" dt="2020-09-09T00:11:50.003" v="2452" actId="47"/>
        <pc:sldMkLst>
          <pc:docMk/>
          <pc:sldMk cId="195302310" sldId="271"/>
        </pc:sldMkLst>
      </pc:sldChg>
      <pc:sldChg chg="addSp delSp add del ord setBg delDesignElem">
        <pc:chgData name="Axel Hauduc" userId="8fbef522b4658a47" providerId="LiveId" clId="{F267F848-54DF-4672-AF5E-8FC894987A31}" dt="2020-09-09T00:05:03.560" v="1970"/>
        <pc:sldMkLst>
          <pc:docMk/>
          <pc:sldMk cId="1184713295" sldId="271"/>
        </pc:sldMkLst>
        <pc:spChg chg="add del">
          <ac:chgData name="Axel Hauduc" userId="8fbef522b4658a47" providerId="LiveId" clId="{F267F848-54DF-4672-AF5E-8FC894987A31}" dt="2020-09-09T00:05:03.560" v="1970"/>
          <ac:spMkLst>
            <pc:docMk/>
            <pc:sldMk cId="1184713295" sldId="271"/>
            <ac:spMk id="8" creationId="{EB8A1B5F-0801-4AFF-A489-335B6A851FF4}"/>
          </ac:spMkLst>
        </pc:spChg>
        <pc:spChg chg="add del">
          <ac:chgData name="Axel Hauduc" userId="8fbef522b4658a47" providerId="LiveId" clId="{F267F848-54DF-4672-AF5E-8FC894987A31}" dt="2020-09-09T00:05:03.560" v="1970"/>
          <ac:spMkLst>
            <pc:docMk/>
            <pc:sldMk cId="1184713295" sldId="271"/>
            <ac:spMk id="10" creationId="{06201B52-6441-4DBA-BACE-2359775817CE}"/>
          </ac:spMkLst>
        </pc:spChg>
        <pc:spChg chg="add del">
          <ac:chgData name="Axel Hauduc" userId="8fbef522b4658a47" providerId="LiveId" clId="{F267F848-54DF-4672-AF5E-8FC894987A31}" dt="2020-09-09T00:05:03.560" v="1970"/>
          <ac:spMkLst>
            <pc:docMk/>
            <pc:sldMk cId="1184713295" sldId="271"/>
            <ac:spMk id="14" creationId="{FBDCECDC-EEE3-4128-AA5E-82A8C08796E8}"/>
          </ac:spMkLst>
        </pc:spChg>
        <pc:spChg chg="add del">
          <ac:chgData name="Axel Hauduc" userId="8fbef522b4658a47" providerId="LiveId" clId="{F267F848-54DF-4672-AF5E-8FC894987A31}" dt="2020-09-09T00:05:03.560" v="1970"/>
          <ac:spMkLst>
            <pc:docMk/>
            <pc:sldMk cId="1184713295" sldId="271"/>
            <ac:spMk id="16" creationId="{1F3985C0-E548-44D2-B30E-F3E42DADE133}"/>
          </ac:spMkLst>
        </pc:spChg>
        <pc:spChg chg="add del">
          <ac:chgData name="Axel Hauduc" userId="8fbef522b4658a47" providerId="LiveId" clId="{F267F848-54DF-4672-AF5E-8FC894987A31}" dt="2020-09-09T00:05:03.560" v="1970"/>
          <ac:spMkLst>
            <pc:docMk/>
            <pc:sldMk cId="1184713295" sldId="271"/>
            <ac:spMk id="18" creationId="{4260EDE0-989C-4E16-AF94-F652294D828E}"/>
          </ac:spMkLst>
        </pc:spChg>
        <pc:cxnChg chg="add del">
          <ac:chgData name="Axel Hauduc" userId="8fbef522b4658a47" providerId="LiveId" clId="{F267F848-54DF-4672-AF5E-8FC894987A31}" dt="2020-09-09T00:05:03.560" v="1970"/>
          <ac:cxnSpMkLst>
            <pc:docMk/>
            <pc:sldMk cId="1184713295" sldId="271"/>
            <ac:cxnSpMk id="12" creationId="{89DF3DBB-17DD-4058-A944-5578E18A031E}"/>
          </ac:cxnSpMkLst>
        </pc:cxnChg>
      </pc:sldChg>
      <pc:sldChg chg="add del">
        <pc:chgData name="Axel Hauduc" userId="8fbef522b4658a47" providerId="LiveId" clId="{F267F848-54DF-4672-AF5E-8FC894987A31}" dt="2020-09-09T00:04:56.882" v="1964" actId="47"/>
        <pc:sldMkLst>
          <pc:docMk/>
          <pc:sldMk cId="3141378922" sldId="271"/>
        </pc:sldMkLst>
      </pc:sldChg>
      <pc:sldChg chg="modSp new mod modNotesTx">
        <pc:chgData name="Axel Hauduc" userId="8fbef522b4658a47" providerId="LiveId" clId="{F267F848-54DF-4672-AF5E-8FC894987A31}" dt="2020-09-09T05:02:15.104" v="3605"/>
        <pc:sldMkLst>
          <pc:docMk/>
          <pc:sldMk cId="3007474192" sldId="272"/>
        </pc:sldMkLst>
        <pc:spChg chg="mod">
          <ac:chgData name="Axel Hauduc" userId="8fbef522b4658a47" providerId="LiveId" clId="{F267F848-54DF-4672-AF5E-8FC894987A31}" dt="2020-09-09T00:08:52.313" v="2404" actId="20577"/>
          <ac:spMkLst>
            <pc:docMk/>
            <pc:sldMk cId="3007474192" sldId="272"/>
            <ac:spMk id="2" creationId="{B60CDC9F-7715-49EA-8CD2-3447DC44C736}"/>
          </ac:spMkLst>
        </pc:spChg>
        <pc:spChg chg="mod">
          <ac:chgData name="Axel Hauduc" userId="8fbef522b4658a47" providerId="LiveId" clId="{F267F848-54DF-4672-AF5E-8FC894987A31}" dt="2020-09-09T05:01:22.751" v="3601" actId="5793"/>
          <ac:spMkLst>
            <pc:docMk/>
            <pc:sldMk cId="3007474192" sldId="272"/>
            <ac:spMk id="3" creationId="{99E7FB36-43ED-4B7A-8F6C-026A240ED503}"/>
          </ac:spMkLst>
        </pc:spChg>
      </pc:sldChg>
      <pc:sldChg chg="modSp add mod ord modNotesTx">
        <pc:chgData name="Axel Hauduc" userId="8fbef522b4658a47" providerId="LiveId" clId="{F267F848-54DF-4672-AF5E-8FC894987A31}" dt="2020-09-09T05:02:16.977" v="3606"/>
        <pc:sldMkLst>
          <pc:docMk/>
          <pc:sldMk cId="1993144999" sldId="273"/>
        </pc:sldMkLst>
        <pc:spChg chg="mod">
          <ac:chgData name="Axel Hauduc" userId="8fbef522b4658a47" providerId="LiveId" clId="{F267F848-54DF-4672-AF5E-8FC894987A31}" dt="2020-09-09T05:00:55.012" v="3560" actId="113"/>
          <ac:spMkLst>
            <pc:docMk/>
            <pc:sldMk cId="1993144999" sldId="273"/>
            <ac:spMk id="2" creationId="{695CE973-9AED-4A81-A511-F87BF6AA525C}"/>
          </ac:spMkLst>
        </pc:spChg>
      </pc:sldChg>
      <pc:sldChg chg="addSp delSp add del setBg delDesignElem">
        <pc:chgData name="Axel Hauduc" userId="8fbef522b4658a47" providerId="LiveId" clId="{F267F848-54DF-4672-AF5E-8FC894987A31}" dt="2020-09-09T00:09:12.736" v="2418"/>
        <pc:sldMkLst>
          <pc:docMk/>
          <pc:sldMk cId="2209060255" sldId="273"/>
        </pc:sldMkLst>
        <pc:spChg chg="add del">
          <ac:chgData name="Axel Hauduc" userId="8fbef522b4658a47" providerId="LiveId" clId="{F267F848-54DF-4672-AF5E-8FC894987A31}" dt="2020-09-09T00:09:12.736" v="2418"/>
          <ac:spMkLst>
            <pc:docMk/>
            <pc:sldMk cId="2209060255" sldId="273"/>
            <ac:spMk id="8" creationId="{EB8A1B5F-0801-4AFF-A489-335B6A851FF4}"/>
          </ac:spMkLst>
        </pc:spChg>
        <pc:spChg chg="add del">
          <ac:chgData name="Axel Hauduc" userId="8fbef522b4658a47" providerId="LiveId" clId="{F267F848-54DF-4672-AF5E-8FC894987A31}" dt="2020-09-09T00:09:12.736" v="2418"/>
          <ac:spMkLst>
            <pc:docMk/>
            <pc:sldMk cId="2209060255" sldId="273"/>
            <ac:spMk id="10" creationId="{06201B52-6441-4DBA-BACE-2359775817CE}"/>
          </ac:spMkLst>
        </pc:spChg>
        <pc:spChg chg="add del">
          <ac:chgData name="Axel Hauduc" userId="8fbef522b4658a47" providerId="LiveId" clId="{F267F848-54DF-4672-AF5E-8FC894987A31}" dt="2020-09-09T00:09:12.736" v="2418"/>
          <ac:spMkLst>
            <pc:docMk/>
            <pc:sldMk cId="2209060255" sldId="273"/>
            <ac:spMk id="14" creationId="{FBDCECDC-EEE3-4128-AA5E-82A8C08796E8}"/>
          </ac:spMkLst>
        </pc:spChg>
        <pc:spChg chg="add del">
          <ac:chgData name="Axel Hauduc" userId="8fbef522b4658a47" providerId="LiveId" clId="{F267F848-54DF-4672-AF5E-8FC894987A31}" dt="2020-09-09T00:09:12.736" v="2418"/>
          <ac:spMkLst>
            <pc:docMk/>
            <pc:sldMk cId="2209060255" sldId="273"/>
            <ac:spMk id="16" creationId="{1F3985C0-E548-44D2-B30E-F3E42DADE133}"/>
          </ac:spMkLst>
        </pc:spChg>
        <pc:spChg chg="add del">
          <ac:chgData name="Axel Hauduc" userId="8fbef522b4658a47" providerId="LiveId" clId="{F267F848-54DF-4672-AF5E-8FC894987A31}" dt="2020-09-09T00:09:12.736" v="2418"/>
          <ac:spMkLst>
            <pc:docMk/>
            <pc:sldMk cId="2209060255" sldId="273"/>
            <ac:spMk id="18" creationId="{4260EDE0-989C-4E16-AF94-F652294D828E}"/>
          </ac:spMkLst>
        </pc:spChg>
        <pc:cxnChg chg="add del">
          <ac:chgData name="Axel Hauduc" userId="8fbef522b4658a47" providerId="LiveId" clId="{F267F848-54DF-4672-AF5E-8FC894987A31}" dt="2020-09-09T00:09:12.736" v="2418"/>
          <ac:cxnSpMkLst>
            <pc:docMk/>
            <pc:sldMk cId="2209060255" sldId="273"/>
            <ac:cxnSpMk id="12" creationId="{89DF3DBB-17DD-4058-A944-5578E18A031E}"/>
          </ac:cxnSpMkLst>
        </pc:cxnChg>
      </pc:sldChg>
      <pc:sldChg chg="modSp new mod">
        <pc:chgData name="Axel Hauduc" userId="8fbef522b4658a47" providerId="LiveId" clId="{F267F848-54DF-4672-AF5E-8FC894987A31}" dt="2020-09-09T04:09:08.690" v="2681" actId="113"/>
        <pc:sldMkLst>
          <pc:docMk/>
          <pc:sldMk cId="3016166704" sldId="274"/>
        </pc:sldMkLst>
        <pc:spChg chg="mod">
          <ac:chgData name="Axel Hauduc" userId="8fbef522b4658a47" providerId="LiveId" clId="{F267F848-54DF-4672-AF5E-8FC894987A31}" dt="2020-09-09T04:09:08.690" v="2681" actId="113"/>
          <ac:spMkLst>
            <pc:docMk/>
            <pc:sldMk cId="3016166704" sldId="274"/>
            <ac:spMk id="2" creationId="{8784A29E-B43F-4B26-A802-311C6F62204F}"/>
          </ac:spMkLst>
        </pc:spChg>
        <pc:spChg chg="mod">
          <ac:chgData name="Axel Hauduc" userId="8fbef522b4658a47" providerId="LiveId" clId="{F267F848-54DF-4672-AF5E-8FC894987A31}" dt="2020-09-09T04:01:48.108" v="2555" actId="255"/>
          <ac:spMkLst>
            <pc:docMk/>
            <pc:sldMk cId="3016166704" sldId="274"/>
            <ac:spMk id="3" creationId="{823DC04D-36F2-4FBF-82C2-F9C7799DD72C}"/>
          </ac:spMkLst>
        </pc:spChg>
      </pc:sldChg>
      <pc:sldChg chg="modSp add del mod">
        <pc:chgData name="Axel Hauduc" userId="8fbef522b4658a47" providerId="LiveId" clId="{F267F848-54DF-4672-AF5E-8FC894987A31}" dt="2020-09-09T04:11:29.920" v="2823" actId="2696"/>
        <pc:sldMkLst>
          <pc:docMk/>
          <pc:sldMk cId="3966465045" sldId="275"/>
        </pc:sldMkLst>
        <pc:spChg chg="mod">
          <ac:chgData name="Axel Hauduc" userId="8fbef522b4658a47" providerId="LiveId" clId="{F267F848-54DF-4672-AF5E-8FC894987A31}" dt="2020-09-09T00:22:22.496" v="2515" actId="20577"/>
          <ac:spMkLst>
            <pc:docMk/>
            <pc:sldMk cId="3966465045" sldId="275"/>
            <ac:spMk id="2" creationId="{BD25FC52-D1C1-4257-B81E-4AEA77B741E1}"/>
          </ac:spMkLst>
        </pc:spChg>
        <pc:spChg chg="mod">
          <ac:chgData name="Axel Hauduc" userId="8fbef522b4658a47" providerId="LiveId" clId="{F267F848-54DF-4672-AF5E-8FC894987A31}" dt="2020-09-09T00:22:29.761" v="2518" actId="20577"/>
          <ac:spMkLst>
            <pc:docMk/>
            <pc:sldMk cId="3966465045" sldId="275"/>
            <ac:spMk id="3" creationId="{D661BB6A-1B69-4EBF-90E1-15A088529B35}"/>
          </ac:spMkLst>
        </pc:spChg>
      </pc:sldChg>
      <pc:sldChg chg="addSp modSp new mod">
        <pc:chgData name="Axel Hauduc" userId="8fbef522b4658a47" providerId="LiveId" clId="{F267F848-54DF-4672-AF5E-8FC894987A31}" dt="2020-09-09T04:11:57.331" v="2824" actId="732"/>
        <pc:sldMkLst>
          <pc:docMk/>
          <pc:sldMk cId="2498147662" sldId="276"/>
        </pc:sldMkLst>
        <pc:spChg chg="mod">
          <ac:chgData name="Axel Hauduc" userId="8fbef522b4658a47" providerId="LiveId" clId="{F267F848-54DF-4672-AF5E-8FC894987A31}" dt="2020-09-09T04:05:10.661" v="2677" actId="1035"/>
          <ac:spMkLst>
            <pc:docMk/>
            <pc:sldMk cId="2498147662" sldId="276"/>
            <ac:spMk id="2" creationId="{B85EC51E-7B28-4D57-9F90-ED1EC9FDC31E}"/>
          </ac:spMkLst>
        </pc:spChg>
        <pc:picChg chg="add mod modCrop">
          <ac:chgData name="Axel Hauduc" userId="8fbef522b4658a47" providerId="LiveId" clId="{F267F848-54DF-4672-AF5E-8FC894987A31}" dt="2020-09-09T04:11:57.331" v="2824" actId="732"/>
          <ac:picMkLst>
            <pc:docMk/>
            <pc:sldMk cId="2498147662" sldId="276"/>
            <ac:picMk id="4" creationId="{5227ADE9-03C5-4E08-8FBB-EFB7B5B01368}"/>
          </ac:picMkLst>
        </pc:picChg>
      </pc:sldChg>
      <pc:sldChg chg="modSp add del mod ord modNotesTx">
        <pc:chgData name="Axel Hauduc" userId="8fbef522b4658a47" providerId="LiveId" clId="{F267F848-54DF-4672-AF5E-8FC894987A31}" dt="2020-09-09T05:03:11.814" v="3607" actId="2696"/>
        <pc:sldMkLst>
          <pc:docMk/>
          <pc:sldMk cId="1094837044" sldId="277"/>
        </pc:sldMkLst>
        <pc:spChg chg="mod">
          <ac:chgData name="Axel Hauduc" userId="8fbef522b4658a47" providerId="LiveId" clId="{F267F848-54DF-4672-AF5E-8FC894987A31}" dt="2020-09-09T05:00:44.788" v="3558" actId="113"/>
          <ac:spMkLst>
            <pc:docMk/>
            <pc:sldMk cId="1094837044" sldId="277"/>
            <ac:spMk id="2" creationId="{695CE973-9AED-4A81-A511-F87BF6AA525C}"/>
          </ac:spMkLst>
        </pc:spChg>
      </pc:sldChg>
      <pc:sldChg chg="new del">
        <pc:chgData name="Axel Hauduc" userId="8fbef522b4658a47" providerId="LiveId" clId="{F267F848-54DF-4672-AF5E-8FC894987A31}" dt="2020-09-09T04:10:17.697" v="2687" actId="47"/>
        <pc:sldMkLst>
          <pc:docMk/>
          <pc:sldMk cId="493945209" sldId="278"/>
        </pc:sldMkLst>
      </pc:sldChg>
      <pc:sldChg chg="modSp add mod">
        <pc:chgData name="Axel Hauduc" userId="8fbef522b4658a47" providerId="LiveId" clId="{F267F848-54DF-4672-AF5E-8FC894987A31}" dt="2020-09-09T04:52:43.616" v="2949" actId="5793"/>
        <pc:sldMkLst>
          <pc:docMk/>
          <pc:sldMk cId="2049799761" sldId="279"/>
        </pc:sldMkLst>
        <pc:spChg chg="mod">
          <ac:chgData name="Axel Hauduc" userId="8fbef522b4658a47" providerId="LiveId" clId="{F267F848-54DF-4672-AF5E-8FC894987A31}" dt="2020-09-09T04:52:43.616" v="2949" actId="5793"/>
          <ac:spMkLst>
            <pc:docMk/>
            <pc:sldMk cId="2049799761" sldId="279"/>
            <ac:spMk id="2" creationId="{695CE973-9AED-4A81-A511-F87BF6AA525C}"/>
          </ac:spMkLst>
        </pc:spChg>
      </pc:sldChg>
      <pc:sldChg chg="addSp delSp modSp new mod modNotesTx">
        <pc:chgData name="Axel Hauduc" userId="8fbef522b4658a47" providerId="LiveId" clId="{F267F848-54DF-4672-AF5E-8FC894987A31}" dt="2020-09-09T04:59:56.549" v="3536" actId="20577"/>
        <pc:sldMkLst>
          <pc:docMk/>
          <pc:sldMk cId="2748441972" sldId="280"/>
        </pc:sldMkLst>
        <pc:spChg chg="mod">
          <ac:chgData name="Axel Hauduc" userId="8fbef522b4658a47" providerId="LiveId" clId="{F267F848-54DF-4672-AF5E-8FC894987A31}" dt="2020-09-09T04:31:13.595" v="2853" actId="2711"/>
          <ac:spMkLst>
            <pc:docMk/>
            <pc:sldMk cId="2748441972" sldId="280"/>
            <ac:spMk id="2" creationId="{5C204BC4-CFF1-4FF5-822B-BF3CBDDCEAE2}"/>
          </ac:spMkLst>
        </pc:spChg>
        <pc:spChg chg="del">
          <ac:chgData name="Axel Hauduc" userId="8fbef522b4658a47" providerId="LiveId" clId="{F267F848-54DF-4672-AF5E-8FC894987A31}" dt="2020-09-09T04:30:44.426" v="2826" actId="931"/>
          <ac:spMkLst>
            <pc:docMk/>
            <pc:sldMk cId="2748441972" sldId="280"/>
            <ac:spMk id="3" creationId="{A58401E2-2449-44B0-969D-4781AA9FED3B}"/>
          </ac:spMkLst>
        </pc:spChg>
        <pc:spChg chg="add del mod">
          <ac:chgData name="Axel Hauduc" userId="8fbef522b4658a47" providerId="LiveId" clId="{F267F848-54DF-4672-AF5E-8FC894987A31}" dt="2020-09-09T04:41:35.418" v="2894" actId="931"/>
          <ac:spMkLst>
            <pc:docMk/>
            <pc:sldMk cId="2748441972" sldId="280"/>
            <ac:spMk id="7" creationId="{B933CB1E-6C47-4025-9C1B-2276A847E712}"/>
          </ac:spMkLst>
        </pc:spChg>
        <pc:picChg chg="add del mod">
          <ac:chgData name="Axel Hauduc" userId="8fbef522b4658a47" providerId="LiveId" clId="{F267F848-54DF-4672-AF5E-8FC894987A31}" dt="2020-09-09T04:41:29.606" v="2893" actId="478"/>
          <ac:picMkLst>
            <pc:docMk/>
            <pc:sldMk cId="2748441972" sldId="280"/>
            <ac:picMk id="5" creationId="{4876F1A2-76FC-490B-8979-8DB946498343}"/>
          </ac:picMkLst>
        </pc:picChg>
        <pc:picChg chg="add mod">
          <ac:chgData name="Axel Hauduc" userId="8fbef522b4658a47" providerId="LiveId" clId="{F267F848-54DF-4672-AF5E-8FC894987A31}" dt="2020-09-09T04:41:39.560" v="2899" actId="1076"/>
          <ac:picMkLst>
            <pc:docMk/>
            <pc:sldMk cId="2748441972" sldId="280"/>
            <ac:picMk id="9" creationId="{439B2DF6-610B-48C5-A5D3-F4A78A3CB2AD}"/>
          </ac:picMkLst>
        </pc:picChg>
      </pc:sldChg>
      <pc:sldChg chg="new del ord">
        <pc:chgData name="Axel Hauduc" userId="8fbef522b4658a47" providerId="LiveId" clId="{F267F848-54DF-4672-AF5E-8FC894987A31}" dt="2020-09-09T04:31:45.849" v="2881" actId="47"/>
        <pc:sldMkLst>
          <pc:docMk/>
          <pc:sldMk cId="1605216854" sldId="281"/>
        </pc:sldMkLst>
      </pc:sldChg>
      <pc:sldChg chg="addSp delSp modSp add mod">
        <pc:chgData name="Axel Hauduc" userId="8fbef522b4658a47" providerId="LiveId" clId="{F267F848-54DF-4672-AF5E-8FC894987A31}" dt="2020-09-09T04:34:02.820" v="2886" actId="14100"/>
        <pc:sldMkLst>
          <pc:docMk/>
          <pc:sldMk cId="1720452726" sldId="282"/>
        </pc:sldMkLst>
        <pc:spChg chg="mod">
          <ac:chgData name="Axel Hauduc" userId="8fbef522b4658a47" providerId="LiveId" clId="{F267F848-54DF-4672-AF5E-8FC894987A31}" dt="2020-09-09T04:31:43.903" v="2880" actId="20577"/>
          <ac:spMkLst>
            <pc:docMk/>
            <pc:sldMk cId="1720452726" sldId="282"/>
            <ac:spMk id="2" creationId="{B85EC51E-7B28-4D57-9F90-ED1EC9FDC31E}"/>
          </ac:spMkLst>
        </pc:spChg>
        <pc:spChg chg="del">
          <ac:chgData name="Axel Hauduc" userId="8fbef522b4658a47" providerId="LiveId" clId="{F267F848-54DF-4672-AF5E-8FC894987A31}" dt="2020-09-09T04:33:56.454" v="2882" actId="931"/>
          <ac:spMkLst>
            <pc:docMk/>
            <pc:sldMk cId="1720452726" sldId="282"/>
            <ac:spMk id="3" creationId="{0164B3F4-FDFB-49BC-8E6C-277E4F814BA3}"/>
          </ac:spMkLst>
        </pc:spChg>
        <pc:picChg chg="del">
          <ac:chgData name="Axel Hauduc" userId="8fbef522b4658a47" providerId="LiveId" clId="{F267F848-54DF-4672-AF5E-8FC894987A31}" dt="2020-09-09T04:31:35.556" v="2858" actId="478"/>
          <ac:picMkLst>
            <pc:docMk/>
            <pc:sldMk cId="1720452726" sldId="282"/>
            <ac:picMk id="4" creationId="{5227ADE9-03C5-4E08-8FBB-EFB7B5B01368}"/>
          </ac:picMkLst>
        </pc:picChg>
        <pc:picChg chg="add mod">
          <ac:chgData name="Axel Hauduc" userId="8fbef522b4658a47" providerId="LiveId" clId="{F267F848-54DF-4672-AF5E-8FC894987A31}" dt="2020-09-09T04:34:02.820" v="2886" actId="14100"/>
          <ac:picMkLst>
            <pc:docMk/>
            <pc:sldMk cId="1720452726" sldId="282"/>
            <ac:picMk id="6" creationId="{50BC5538-235B-4549-AD45-B8D73C0D1501}"/>
          </ac:picMkLst>
        </pc:picChg>
      </pc:sldChg>
      <pc:sldChg chg="add del">
        <pc:chgData name="Axel Hauduc" userId="8fbef522b4658a47" providerId="LiveId" clId="{F267F848-54DF-4672-AF5E-8FC894987A31}" dt="2020-09-09T04:48:27.983" v="2908" actId="47"/>
        <pc:sldMkLst>
          <pc:docMk/>
          <pc:sldMk cId="2496413953" sldId="283"/>
        </pc:sldMkLst>
      </pc:sldChg>
      <pc:sldChg chg="addSp delSp modSp add mod modNotesTx">
        <pc:chgData name="Axel Hauduc" userId="8fbef522b4658a47" providerId="LiveId" clId="{F267F848-54DF-4672-AF5E-8FC894987A31}" dt="2020-09-09T05:08:16.112" v="3672" actId="20577"/>
        <pc:sldMkLst>
          <pc:docMk/>
          <pc:sldMk cId="880996993" sldId="284"/>
        </pc:sldMkLst>
        <pc:spChg chg="mod">
          <ac:chgData name="Axel Hauduc" userId="8fbef522b4658a47" providerId="LiveId" clId="{F267F848-54DF-4672-AF5E-8FC894987A31}" dt="2020-09-09T04:48:37.870" v="2927" actId="20577"/>
          <ac:spMkLst>
            <pc:docMk/>
            <pc:sldMk cId="880996993" sldId="284"/>
            <ac:spMk id="2" creationId="{BD25FC52-D1C1-4257-B81E-4AEA77B741E1}"/>
          </ac:spMkLst>
        </pc:spChg>
        <pc:spChg chg="del mod">
          <ac:chgData name="Axel Hauduc" userId="8fbef522b4658a47" providerId="LiveId" clId="{F267F848-54DF-4672-AF5E-8FC894987A31}" dt="2020-09-09T04:48:55.121" v="2932" actId="931"/>
          <ac:spMkLst>
            <pc:docMk/>
            <pc:sldMk cId="880996993" sldId="284"/>
            <ac:spMk id="3" creationId="{D661BB6A-1B69-4EBF-90E1-15A088529B35}"/>
          </ac:spMkLst>
        </pc:spChg>
        <pc:picChg chg="add mod">
          <ac:chgData name="Axel Hauduc" userId="8fbef522b4658a47" providerId="LiveId" clId="{F267F848-54DF-4672-AF5E-8FC894987A31}" dt="2020-09-09T04:49:06.927" v="2940" actId="1076"/>
          <ac:picMkLst>
            <pc:docMk/>
            <pc:sldMk cId="880996993" sldId="284"/>
            <ac:picMk id="5" creationId="{A2C2C999-EECF-4684-99AE-830E83961FC5}"/>
          </ac:picMkLst>
        </pc:picChg>
      </pc:sldChg>
      <pc:sldChg chg="modSp new mod modNotesTx">
        <pc:chgData name="Axel Hauduc" userId="8fbef522b4658a47" providerId="LiveId" clId="{F267F848-54DF-4672-AF5E-8FC894987A31}" dt="2020-09-09T15:40:32.055" v="4562" actId="20577"/>
        <pc:sldMkLst>
          <pc:docMk/>
          <pc:sldMk cId="1097089274" sldId="285"/>
        </pc:sldMkLst>
        <pc:spChg chg="mod">
          <ac:chgData name="Axel Hauduc" userId="8fbef522b4658a47" providerId="LiveId" clId="{F267F848-54DF-4672-AF5E-8FC894987A31}" dt="2020-09-09T04:58:25.460" v="3216" actId="20577"/>
          <ac:spMkLst>
            <pc:docMk/>
            <pc:sldMk cId="1097089274" sldId="285"/>
            <ac:spMk id="2" creationId="{36550129-A713-410E-9F23-24E209898E55}"/>
          </ac:spMkLst>
        </pc:spChg>
        <pc:spChg chg="mod">
          <ac:chgData name="Axel Hauduc" userId="8fbef522b4658a47" providerId="LiveId" clId="{F267F848-54DF-4672-AF5E-8FC894987A31}" dt="2020-09-09T15:40:32.055" v="4562" actId="20577"/>
          <ac:spMkLst>
            <pc:docMk/>
            <pc:sldMk cId="1097089274" sldId="285"/>
            <ac:spMk id="3" creationId="{68F4B504-5CCC-4987-9830-C9A092EE79D9}"/>
          </ac:spMkLst>
        </pc:spChg>
      </pc:sldChg>
      <pc:sldChg chg="addSp delSp modSp new mod setBg modNotesTx">
        <pc:chgData name="Axel Hauduc" userId="8fbef522b4658a47" providerId="LiveId" clId="{F267F848-54DF-4672-AF5E-8FC894987A31}" dt="2020-09-09T05:17:29.464" v="3947" actId="20577"/>
        <pc:sldMkLst>
          <pc:docMk/>
          <pc:sldMk cId="3743448858" sldId="286"/>
        </pc:sldMkLst>
        <pc:spChg chg="mod">
          <ac:chgData name="Axel Hauduc" userId="8fbef522b4658a47" providerId="LiveId" clId="{F267F848-54DF-4672-AF5E-8FC894987A31}" dt="2020-09-09T05:00:48.865" v="3559" actId="113"/>
          <ac:spMkLst>
            <pc:docMk/>
            <pc:sldMk cId="3743448858" sldId="286"/>
            <ac:spMk id="2" creationId="{8C36E7D7-6305-47A9-9559-45F2DC009C1A}"/>
          </ac:spMkLst>
        </pc:spChg>
        <pc:spChg chg="add del">
          <ac:chgData name="Axel Hauduc" userId="8fbef522b4658a47" providerId="LiveId" clId="{F267F848-54DF-4672-AF5E-8FC894987A31}" dt="2020-09-09T05:00:40.616" v="3557" actId="26606"/>
          <ac:spMkLst>
            <pc:docMk/>
            <pc:sldMk cId="3743448858" sldId="286"/>
            <ac:spMk id="3" creationId="{F12C61CA-89CC-4C4C-928C-EF4FFC8A31D1}"/>
          </ac:spMkLst>
        </pc:spChg>
        <pc:spChg chg="add del">
          <ac:chgData name="Axel Hauduc" userId="8fbef522b4658a47" providerId="LiveId" clId="{F267F848-54DF-4672-AF5E-8FC894987A31}" dt="2020-09-09T05:00:34.777" v="3554" actId="26606"/>
          <ac:spMkLst>
            <pc:docMk/>
            <pc:sldMk cId="3743448858" sldId="286"/>
            <ac:spMk id="8" creationId="{EB8A1B5F-0801-4AFF-A489-335B6A851FF4}"/>
          </ac:spMkLst>
        </pc:spChg>
        <pc:spChg chg="add del">
          <ac:chgData name="Axel Hauduc" userId="8fbef522b4658a47" providerId="LiveId" clId="{F267F848-54DF-4672-AF5E-8FC894987A31}" dt="2020-09-09T05:00:34.777" v="3554" actId="26606"/>
          <ac:spMkLst>
            <pc:docMk/>
            <pc:sldMk cId="3743448858" sldId="286"/>
            <ac:spMk id="10" creationId="{06201B52-6441-4DBA-BACE-2359775817CE}"/>
          </ac:spMkLst>
        </pc:spChg>
        <pc:spChg chg="add del">
          <ac:chgData name="Axel Hauduc" userId="8fbef522b4658a47" providerId="LiveId" clId="{F267F848-54DF-4672-AF5E-8FC894987A31}" dt="2020-09-09T05:00:34.777" v="3554" actId="26606"/>
          <ac:spMkLst>
            <pc:docMk/>
            <pc:sldMk cId="3743448858" sldId="286"/>
            <ac:spMk id="14" creationId="{FBDCECDC-EEE3-4128-AA5E-82A8C08796E8}"/>
          </ac:spMkLst>
        </pc:spChg>
        <pc:spChg chg="add del">
          <ac:chgData name="Axel Hauduc" userId="8fbef522b4658a47" providerId="LiveId" clId="{F267F848-54DF-4672-AF5E-8FC894987A31}" dt="2020-09-09T05:00:34.777" v="3554" actId="26606"/>
          <ac:spMkLst>
            <pc:docMk/>
            <pc:sldMk cId="3743448858" sldId="286"/>
            <ac:spMk id="16" creationId="{1F3985C0-E548-44D2-B30E-F3E42DADE133}"/>
          </ac:spMkLst>
        </pc:spChg>
        <pc:spChg chg="add del">
          <ac:chgData name="Axel Hauduc" userId="8fbef522b4658a47" providerId="LiveId" clId="{F267F848-54DF-4672-AF5E-8FC894987A31}" dt="2020-09-09T05:00:34.777" v="3554" actId="26606"/>
          <ac:spMkLst>
            <pc:docMk/>
            <pc:sldMk cId="3743448858" sldId="286"/>
            <ac:spMk id="18" creationId="{4260EDE0-989C-4E16-AF94-F652294D828E}"/>
          </ac:spMkLst>
        </pc:spChg>
        <pc:spChg chg="add del">
          <ac:chgData name="Axel Hauduc" userId="8fbef522b4658a47" providerId="LiveId" clId="{F267F848-54DF-4672-AF5E-8FC894987A31}" dt="2020-09-09T05:00:40.602" v="3556" actId="26606"/>
          <ac:spMkLst>
            <pc:docMk/>
            <pc:sldMk cId="3743448858" sldId="286"/>
            <ac:spMk id="20" creationId="{C22D9B36-9BE7-472B-8808-7E0D6810738F}"/>
          </ac:spMkLst>
        </pc:spChg>
        <pc:spChg chg="add del">
          <ac:chgData name="Axel Hauduc" userId="8fbef522b4658a47" providerId="LiveId" clId="{F267F848-54DF-4672-AF5E-8FC894987A31}" dt="2020-09-09T05:00:40.602" v="3556" actId="26606"/>
          <ac:spMkLst>
            <pc:docMk/>
            <pc:sldMk cId="3743448858" sldId="286"/>
            <ac:spMk id="21" creationId="{EB8A1B5F-0801-4AFF-A489-335B6A851FF4}"/>
          </ac:spMkLst>
        </pc:spChg>
        <pc:spChg chg="add del">
          <ac:chgData name="Axel Hauduc" userId="8fbef522b4658a47" providerId="LiveId" clId="{F267F848-54DF-4672-AF5E-8FC894987A31}" dt="2020-09-09T05:00:40.602" v="3556" actId="26606"/>
          <ac:spMkLst>
            <pc:docMk/>
            <pc:sldMk cId="3743448858" sldId="286"/>
            <ac:spMk id="22" creationId="{06201B52-6441-4DBA-BACE-2359775817CE}"/>
          </ac:spMkLst>
        </pc:spChg>
        <pc:spChg chg="add del">
          <ac:chgData name="Axel Hauduc" userId="8fbef522b4658a47" providerId="LiveId" clId="{F267F848-54DF-4672-AF5E-8FC894987A31}" dt="2020-09-09T05:00:40.602" v="3556" actId="26606"/>
          <ac:spMkLst>
            <pc:docMk/>
            <pc:sldMk cId="3743448858" sldId="286"/>
            <ac:spMk id="24" creationId="{8C6E698C-8155-4B8B-BDC9-B7299772B509}"/>
          </ac:spMkLst>
        </pc:spChg>
        <pc:spChg chg="add del">
          <ac:chgData name="Axel Hauduc" userId="8fbef522b4658a47" providerId="LiveId" clId="{F267F848-54DF-4672-AF5E-8FC894987A31}" dt="2020-09-09T05:00:40.602" v="3556" actId="26606"/>
          <ac:spMkLst>
            <pc:docMk/>
            <pc:sldMk cId="3743448858" sldId="286"/>
            <ac:spMk id="26" creationId="{8A549DE7-671D-4575-AF43-858FD99981CF}"/>
          </ac:spMkLst>
        </pc:spChg>
        <pc:spChg chg="add">
          <ac:chgData name="Axel Hauduc" userId="8fbef522b4658a47" providerId="LiveId" clId="{F267F848-54DF-4672-AF5E-8FC894987A31}" dt="2020-09-09T05:00:40.616" v="3557" actId="26606"/>
          <ac:spMkLst>
            <pc:docMk/>
            <pc:sldMk cId="3743448858" sldId="286"/>
            <ac:spMk id="28" creationId="{EB8A1B5F-0801-4AFF-A489-335B6A851FF4}"/>
          </ac:spMkLst>
        </pc:spChg>
        <pc:spChg chg="add">
          <ac:chgData name="Axel Hauduc" userId="8fbef522b4658a47" providerId="LiveId" clId="{F267F848-54DF-4672-AF5E-8FC894987A31}" dt="2020-09-09T05:00:40.616" v="3557" actId="26606"/>
          <ac:spMkLst>
            <pc:docMk/>
            <pc:sldMk cId="3743448858" sldId="286"/>
            <ac:spMk id="29" creationId="{06201B52-6441-4DBA-BACE-2359775817CE}"/>
          </ac:spMkLst>
        </pc:spChg>
        <pc:spChg chg="add">
          <ac:chgData name="Axel Hauduc" userId="8fbef522b4658a47" providerId="LiveId" clId="{F267F848-54DF-4672-AF5E-8FC894987A31}" dt="2020-09-09T05:00:40.616" v="3557" actId="26606"/>
          <ac:spMkLst>
            <pc:docMk/>
            <pc:sldMk cId="3743448858" sldId="286"/>
            <ac:spMk id="31" creationId="{FBDCECDC-EEE3-4128-AA5E-82A8C08796E8}"/>
          </ac:spMkLst>
        </pc:spChg>
        <pc:spChg chg="add">
          <ac:chgData name="Axel Hauduc" userId="8fbef522b4658a47" providerId="LiveId" clId="{F267F848-54DF-4672-AF5E-8FC894987A31}" dt="2020-09-09T05:00:40.616" v="3557" actId="26606"/>
          <ac:spMkLst>
            <pc:docMk/>
            <pc:sldMk cId="3743448858" sldId="286"/>
            <ac:spMk id="32" creationId="{1F3985C0-E548-44D2-B30E-F3E42DADE133}"/>
          </ac:spMkLst>
        </pc:spChg>
        <pc:spChg chg="add">
          <ac:chgData name="Axel Hauduc" userId="8fbef522b4658a47" providerId="LiveId" clId="{F267F848-54DF-4672-AF5E-8FC894987A31}" dt="2020-09-09T05:00:40.616" v="3557" actId="26606"/>
          <ac:spMkLst>
            <pc:docMk/>
            <pc:sldMk cId="3743448858" sldId="286"/>
            <ac:spMk id="33" creationId="{4260EDE0-989C-4E16-AF94-F652294D828E}"/>
          </ac:spMkLst>
        </pc:spChg>
        <pc:cxnChg chg="add del">
          <ac:chgData name="Axel Hauduc" userId="8fbef522b4658a47" providerId="LiveId" clId="{F267F848-54DF-4672-AF5E-8FC894987A31}" dt="2020-09-09T05:00:34.777" v="3554" actId="26606"/>
          <ac:cxnSpMkLst>
            <pc:docMk/>
            <pc:sldMk cId="3743448858" sldId="286"/>
            <ac:cxnSpMk id="12" creationId="{89DF3DBB-17DD-4058-A944-5578E18A031E}"/>
          </ac:cxnSpMkLst>
        </pc:cxnChg>
        <pc:cxnChg chg="add del">
          <ac:chgData name="Axel Hauduc" userId="8fbef522b4658a47" providerId="LiveId" clId="{F267F848-54DF-4672-AF5E-8FC894987A31}" dt="2020-09-09T05:00:40.602" v="3556" actId="26606"/>
          <ac:cxnSpMkLst>
            <pc:docMk/>
            <pc:sldMk cId="3743448858" sldId="286"/>
            <ac:cxnSpMk id="23" creationId="{89DF3DBB-17DD-4058-A944-5578E18A031E}"/>
          </ac:cxnSpMkLst>
        </pc:cxnChg>
        <pc:cxnChg chg="add del">
          <ac:chgData name="Axel Hauduc" userId="8fbef522b4658a47" providerId="LiveId" clId="{F267F848-54DF-4672-AF5E-8FC894987A31}" dt="2020-09-09T05:00:40.602" v="3556" actId="26606"/>
          <ac:cxnSpMkLst>
            <pc:docMk/>
            <pc:sldMk cId="3743448858" sldId="286"/>
            <ac:cxnSpMk id="25" creationId="{09525C9A-1972-4836-BA7A-706C946EF4DA}"/>
          </ac:cxnSpMkLst>
        </pc:cxnChg>
        <pc:cxnChg chg="add">
          <ac:chgData name="Axel Hauduc" userId="8fbef522b4658a47" providerId="LiveId" clId="{F267F848-54DF-4672-AF5E-8FC894987A31}" dt="2020-09-09T05:00:40.616" v="3557" actId="26606"/>
          <ac:cxnSpMkLst>
            <pc:docMk/>
            <pc:sldMk cId="3743448858" sldId="286"/>
            <ac:cxnSpMk id="30" creationId="{89DF3DBB-17DD-4058-A944-5578E18A031E}"/>
          </ac:cxnSpMkLst>
        </pc:cxnChg>
      </pc:sldChg>
      <pc:sldChg chg="new del">
        <pc:chgData name="Axel Hauduc" userId="8fbef522b4658a47" providerId="LiveId" clId="{F267F848-54DF-4672-AF5E-8FC894987A31}" dt="2020-09-09T05:03:32.807" v="3610" actId="47"/>
        <pc:sldMkLst>
          <pc:docMk/>
          <pc:sldMk cId="2511634741" sldId="287"/>
        </pc:sldMkLst>
      </pc:sldChg>
      <pc:sldChg chg="addSp delSp modSp add mod">
        <pc:chgData name="Axel Hauduc" userId="8fbef522b4658a47" providerId="LiveId" clId="{F267F848-54DF-4672-AF5E-8FC894987A31}" dt="2020-09-09T05:07:31.855" v="3634" actId="1076"/>
        <pc:sldMkLst>
          <pc:docMk/>
          <pc:sldMk cId="779890574" sldId="288"/>
        </pc:sldMkLst>
        <pc:spChg chg="mod">
          <ac:chgData name="Axel Hauduc" userId="8fbef522b4658a47" providerId="LiveId" clId="{F267F848-54DF-4672-AF5E-8FC894987A31}" dt="2020-09-09T05:03:38.172" v="3621" actId="20577"/>
          <ac:spMkLst>
            <pc:docMk/>
            <pc:sldMk cId="779890574" sldId="288"/>
            <ac:spMk id="2" creationId="{BD25FC52-D1C1-4257-B81E-4AEA77B741E1}"/>
          </ac:spMkLst>
        </pc:spChg>
        <pc:spChg chg="add del mod">
          <ac:chgData name="Axel Hauduc" userId="8fbef522b4658a47" providerId="LiveId" clId="{F267F848-54DF-4672-AF5E-8FC894987A31}" dt="2020-09-09T05:05:11.756" v="3623" actId="931"/>
          <ac:spMkLst>
            <pc:docMk/>
            <pc:sldMk cId="779890574" sldId="288"/>
            <ac:spMk id="4" creationId="{A7123416-D1F1-40A7-97C0-C90EE7A5C1A0}"/>
          </ac:spMkLst>
        </pc:spChg>
        <pc:spChg chg="add del mod">
          <ac:chgData name="Axel Hauduc" userId="8fbef522b4658a47" providerId="LiveId" clId="{F267F848-54DF-4672-AF5E-8FC894987A31}" dt="2020-09-09T05:07:26.679" v="3629" actId="931"/>
          <ac:spMkLst>
            <pc:docMk/>
            <pc:sldMk cId="779890574" sldId="288"/>
            <ac:spMk id="9" creationId="{FBB2C810-B906-4E95-9310-E5A2C29EE7BE}"/>
          </ac:spMkLst>
        </pc:spChg>
        <pc:picChg chg="del">
          <ac:chgData name="Axel Hauduc" userId="8fbef522b4658a47" providerId="LiveId" clId="{F267F848-54DF-4672-AF5E-8FC894987A31}" dt="2020-09-09T05:05:05.318" v="3622" actId="478"/>
          <ac:picMkLst>
            <pc:docMk/>
            <pc:sldMk cId="779890574" sldId="288"/>
            <ac:picMk id="5" creationId="{A2C2C999-EECF-4684-99AE-830E83961FC5}"/>
          </ac:picMkLst>
        </pc:picChg>
        <pc:picChg chg="add del mod">
          <ac:chgData name="Axel Hauduc" userId="8fbef522b4658a47" providerId="LiveId" clId="{F267F848-54DF-4672-AF5E-8FC894987A31}" dt="2020-09-09T05:07:21.503" v="3628" actId="478"/>
          <ac:picMkLst>
            <pc:docMk/>
            <pc:sldMk cId="779890574" sldId="288"/>
            <ac:picMk id="7" creationId="{6BEB9679-5ACF-428C-ABDE-3ED5C7CB7A16}"/>
          </ac:picMkLst>
        </pc:picChg>
        <pc:picChg chg="add mod">
          <ac:chgData name="Axel Hauduc" userId="8fbef522b4658a47" providerId="LiveId" clId="{F267F848-54DF-4672-AF5E-8FC894987A31}" dt="2020-09-09T05:07:31.855" v="3634" actId="1076"/>
          <ac:picMkLst>
            <pc:docMk/>
            <pc:sldMk cId="779890574" sldId="288"/>
            <ac:picMk id="11" creationId="{4E25CA0F-735E-4731-BC7A-FA0860E952EB}"/>
          </ac:picMkLst>
        </pc:picChg>
      </pc:sldChg>
      <pc:sldChg chg="modSp new mod">
        <pc:chgData name="Axel Hauduc" userId="8fbef522b4658a47" providerId="LiveId" clId="{F267F848-54DF-4672-AF5E-8FC894987A31}" dt="2020-09-09T15:52:58.287" v="4796" actId="20577"/>
        <pc:sldMkLst>
          <pc:docMk/>
          <pc:sldMk cId="2274574778" sldId="289"/>
        </pc:sldMkLst>
        <pc:spChg chg="mod">
          <ac:chgData name="Axel Hauduc" userId="8fbef522b4658a47" providerId="LiveId" clId="{F267F848-54DF-4672-AF5E-8FC894987A31}" dt="2020-09-09T15:35:26.038" v="4281" actId="113"/>
          <ac:spMkLst>
            <pc:docMk/>
            <pc:sldMk cId="2274574778" sldId="289"/>
            <ac:spMk id="2" creationId="{299E477F-362F-41BA-98F3-741C4FF3DBCF}"/>
          </ac:spMkLst>
        </pc:spChg>
        <pc:spChg chg="mod">
          <ac:chgData name="Axel Hauduc" userId="8fbef522b4658a47" providerId="LiveId" clId="{F267F848-54DF-4672-AF5E-8FC894987A31}" dt="2020-09-09T15:52:58.287" v="4796" actId="20577"/>
          <ac:spMkLst>
            <pc:docMk/>
            <pc:sldMk cId="2274574778" sldId="289"/>
            <ac:spMk id="3" creationId="{9356701E-1E5A-41B7-A12E-CF34F3244CCE}"/>
          </ac:spMkLst>
        </pc:spChg>
      </pc:sldChg>
      <pc:sldChg chg="modSp new mod modShow">
        <pc:chgData name="Axel Hauduc" userId="8fbef522b4658a47" providerId="LiveId" clId="{F267F848-54DF-4672-AF5E-8FC894987A31}" dt="2020-09-09T16:49:39.525" v="5101" actId="729"/>
        <pc:sldMkLst>
          <pc:docMk/>
          <pc:sldMk cId="4055006082" sldId="290"/>
        </pc:sldMkLst>
        <pc:spChg chg="mod">
          <ac:chgData name="Axel Hauduc" userId="8fbef522b4658a47" providerId="LiveId" clId="{F267F848-54DF-4672-AF5E-8FC894987A31}" dt="2020-09-09T16:08:39.881" v="4902" actId="20577"/>
          <ac:spMkLst>
            <pc:docMk/>
            <pc:sldMk cId="4055006082" sldId="290"/>
            <ac:spMk id="2" creationId="{BAEC5DC0-86DD-4F80-8102-F961B27815AE}"/>
          </ac:spMkLst>
        </pc:spChg>
        <pc:spChg chg="mod">
          <ac:chgData name="Axel Hauduc" userId="8fbef522b4658a47" providerId="LiveId" clId="{F267F848-54DF-4672-AF5E-8FC894987A31}" dt="2020-09-09T16:08:22.883" v="4882" actId="5793"/>
          <ac:spMkLst>
            <pc:docMk/>
            <pc:sldMk cId="4055006082" sldId="290"/>
            <ac:spMk id="3" creationId="{4886DFE1-86F8-4B1A-93C0-391F985766A1}"/>
          </ac:spMkLst>
        </pc:spChg>
      </pc:sldChg>
      <pc:sldChg chg="add ord modNotesTx">
        <pc:chgData name="Axel Hauduc" userId="8fbef522b4658a47" providerId="LiveId" clId="{F267F848-54DF-4672-AF5E-8FC894987A31}" dt="2020-09-09T16:53:52.104" v="5104"/>
        <pc:sldMkLst>
          <pc:docMk/>
          <pc:sldMk cId="1394233330" sldId="291"/>
        </pc:sldMkLst>
      </pc:sldChg>
      <pc:sldChg chg="new del">
        <pc:chgData name="Axel Hauduc" userId="8fbef522b4658a47" providerId="LiveId" clId="{F267F848-54DF-4672-AF5E-8FC894987A31}" dt="2020-09-09T05:22:12.236" v="4011" actId="2696"/>
        <pc:sldMkLst>
          <pc:docMk/>
          <pc:sldMk cId="3374244119" sldId="292"/>
        </pc:sldMkLst>
      </pc:sldChg>
      <pc:sldChg chg="modSp add mod">
        <pc:chgData name="Axel Hauduc" userId="8fbef522b4658a47" providerId="LiveId" clId="{F267F848-54DF-4672-AF5E-8FC894987A31}" dt="2020-09-09T16:09:58.838" v="5033" actId="255"/>
        <pc:sldMkLst>
          <pc:docMk/>
          <pc:sldMk cId="3635196175" sldId="292"/>
        </pc:sldMkLst>
        <pc:spChg chg="mod">
          <ac:chgData name="Axel Hauduc" userId="8fbef522b4658a47" providerId="LiveId" clId="{F267F848-54DF-4672-AF5E-8FC894987A31}" dt="2020-09-09T15:33:25.528" v="4170" actId="20577"/>
          <ac:spMkLst>
            <pc:docMk/>
            <pc:sldMk cId="3635196175" sldId="292"/>
            <ac:spMk id="2" creationId="{A0C8CA22-BBA9-415C-8AFB-C16455623C14}"/>
          </ac:spMkLst>
        </pc:spChg>
        <pc:spChg chg="mod">
          <ac:chgData name="Axel Hauduc" userId="8fbef522b4658a47" providerId="LiveId" clId="{F267F848-54DF-4672-AF5E-8FC894987A31}" dt="2020-09-09T16:09:58.838" v="5033" actId="255"/>
          <ac:spMkLst>
            <pc:docMk/>
            <pc:sldMk cId="3635196175" sldId="292"/>
            <ac:spMk id="7" creationId="{AD95EFBD-AE5D-49EF-9446-0267FE39DE20}"/>
          </ac:spMkLst>
        </pc:spChg>
      </pc:sldChg>
      <pc:sldChg chg="modSp add mod modShow">
        <pc:chgData name="Axel Hauduc" userId="8fbef522b4658a47" providerId="LiveId" clId="{F267F848-54DF-4672-AF5E-8FC894987A31}" dt="2020-09-09T16:49:47.811" v="5102" actId="729"/>
        <pc:sldMkLst>
          <pc:docMk/>
          <pc:sldMk cId="830762670" sldId="293"/>
        </pc:sldMkLst>
        <pc:spChg chg="mod">
          <ac:chgData name="Axel Hauduc" userId="8fbef522b4658a47" providerId="LiveId" clId="{F267F848-54DF-4672-AF5E-8FC894987A31}" dt="2020-09-09T16:08:49.831" v="4921" actId="20577"/>
          <ac:spMkLst>
            <pc:docMk/>
            <pc:sldMk cId="830762670" sldId="293"/>
            <ac:spMk id="2" creationId="{BAEC5DC0-86DD-4F80-8102-F961B27815AE}"/>
          </ac:spMkLst>
        </pc:spChg>
        <pc:spChg chg="mod">
          <ac:chgData name="Axel Hauduc" userId="8fbef522b4658a47" providerId="LiveId" clId="{F267F848-54DF-4672-AF5E-8FC894987A31}" dt="2020-09-09T16:18:53.986" v="5100" actId="20577"/>
          <ac:spMkLst>
            <pc:docMk/>
            <pc:sldMk cId="830762670" sldId="293"/>
            <ac:spMk id="3" creationId="{4886DFE1-86F8-4B1A-93C0-391F985766A1}"/>
          </ac:spMkLst>
        </pc:spChg>
      </pc:sldChg>
      <pc:sldChg chg="modSp new mod ord">
        <pc:chgData name="Axel Hauduc" userId="8fbef522b4658a47" providerId="LiveId" clId="{F267F848-54DF-4672-AF5E-8FC894987A31}" dt="2020-09-15T23:19:48.965" v="5420" actId="20577"/>
        <pc:sldMkLst>
          <pc:docMk/>
          <pc:sldMk cId="661697285" sldId="294"/>
        </pc:sldMkLst>
        <pc:spChg chg="mod">
          <ac:chgData name="Axel Hauduc" userId="8fbef522b4658a47" providerId="LiveId" clId="{F267F848-54DF-4672-AF5E-8FC894987A31}" dt="2020-09-15T23:19:48.965" v="5420" actId="20577"/>
          <ac:spMkLst>
            <pc:docMk/>
            <pc:sldMk cId="661697285" sldId="294"/>
            <ac:spMk id="2" creationId="{15176FB0-B7F7-427A-A6FE-1629AAF8D8CF}"/>
          </ac:spMkLst>
        </pc:spChg>
        <pc:spChg chg="mod">
          <ac:chgData name="Axel Hauduc" userId="8fbef522b4658a47" providerId="LiveId" clId="{F267F848-54DF-4672-AF5E-8FC894987A31}" dt="2020-09-15T23:05:12.556" v="5279" actId="20577"/>
          <ac:spMkLst>
            <pc:docMk/>
            <pc:sldMk cId="661697285" sldId="294"/>
            <ac:spMk id="3" creationId="{C5D22A56-481C-4E62-B2B7-BD53BD9B9FDA}"/>
          </ac:spMkLst>
        </pc:spChg>
      </pc:sldChg>
      <pc:sldChg chg="new del">
        <pc:chgData name="Axel Hauduc" userId="8fbef522b4658a47" providerId="LiveId" clId="{F267F848-54DF-4672-AF5E-8FC894987A31}" dt="2020-09-15T23:03:06.828" v="5258" actId="47"/>
        <pc:sldMkLst>
          <pc:docMk/>
          <pc:sldMk cId="2843090869" sldId="295"/>
        </pc:sldMkLst>
      </pc:sldChg>
      <pc:sldChg chg="new del">
        <pc:chgData name="Axel Hauduc" userId="8fbef522b4658a47" providerId="LiveId" clId="{F267F848-54DF-4672-AF5E-8FC894987A31}" dt="2020-09-15T23:03:06.020" v="5257" actId="47"/>
        <pc:sldMkLst>
          <pc:docMk/>
          <pc:sldMk cId="1322198311" sldId="296"/>
        </pc:sldMkLst>
      </pc:sldChg>
      <pc:sldChg chg="modSp add mod">
        <pc:chgData name="Axel Hauduc" userId="8fbef522b4658a47" providerId="LiveId" clId="{F267F848-54DF-4672-AF5E-8FC894987A31}" dt="2020-09-15T23:19:52.642" v="5429" actId="20577"/>
        <pc:sldMkLst>
          <pc:docMk/>
          <pc:sldMk cId="2408061959" sldId="297"/>
        </pc:sldMkLst>
        <pc:spChg chg="mod">
          <ac:chgData name="Axel Hauduc" userId="8fbef522b4658a47" providerId="LiveId" clId="{F267F848-54DF-4672-AF5E-8FC894987A31}" dt="2020-09-15T23:19:52.642" v="5429" actId="20577"/>
          <ac:spMkLst>
            <pc:docMk/>
            <pc:sldMk cId="2408061959" sldId="297"/>
            <ac:spMk id="2" creationId="{15176FB0-B7F7-427A-A6FE-1629AAF8D8CF}"/>
          </ac:spMkLst>
        </pc:spChg>
        <pc:spChg chg="mod">
          <ac:chgData name="Axel Hauduc" userId="8fbef522b4658a47" providerId="LiveId" clId="{F267F848-54DF-4672-AF5E-8FC894987A31}" dt="2020-09-15T23:07:31.615" v="5336" actId="20577"/>
          <ac:spMkLst>
            <pc:docMk/>
            <pc:sldMk cId="2408061959" sldId="297"/>
            <ac:spMk id="3" creationId="{C5D22A56-481C-4E62-B2B7-BD53BD9B9FDA}"/>
          </ac:spMkLst>
        </pc:spChg>
      </pc:sldChg>
      <pc:sldChg chg="modSp add del mod">
        <pc:chgData name="Axel Hauduc" userId="8fbef522b4658a47" providerId="LiveId" clId="{F267F848-54DF-4672-AF5E-8FC894987A31}" dt="2020-09-15T23:19:28.951" v="5386" actId="47"/>
        <pc:sldMkLst>
          <pc:docMk/>
          <pc:sldMk cId="332438533" sldId="298"/>
        </pc:sldMkLst>
        <pc:spChg chg="mod">
          <ac:chgData name="Axel Hauduc" userId="8fbef522b4658a47" providerId="LiveId" clId="{F267F848-54DF-4672-AF5E-8FC894987A31}" dt="2020-09-15T23:19:10.484" v="5384" actId="20577"/>
          <ac:spMkLst>
            <pc:docMk/>
            <pc:sldMk cId="332438533" sldId="298"/>
            <ac:spMk id="2" creationId="{15176FB0-B7F7-427A-A6FE-1629AAF8D8CF}"/>
          </ac:spMkLst>
        </pc:spChg>
        <pc:spChg chg="mod">
          <ac:chgData name="Axel Hauduc" userId="8fbef522b4658a47" providerId="LiveId" clId="{F267F848-54DF-4672-AF5E-8FC894987A31}" dt="2020-09-15T23:19:00.950" v="5383" actId="20577"/>
          <ac:spMkLst>
            <pc:docMk/>
            <pc:sldMk cId="332438533" sldId="298"/>
            <ac:spMk id="3" creationId="{C5D22A56-481C-4E62-B2B7-BD53BD9B9FDA}"/>
          </ac:spMkLst>
        </pc:spChg>
      </pc:sldChg>
      <pc:sldChg chg="modSp add mod">
        <pc:chgData name="Axel Hauduc" userId="8fbef522b4658a47" providerId="LiveId" clId="{F267F848-54DF-4672-AF5E-8FC894987A31}" dt="2020-09-15T23:20:52.354" v="5446" actId="20577"/>
        <pc:sldMkLst>
          <pc:docMk/>
          <pc:sldMk cId="486030325" sldId="299"/>
        </pc:sldMkLst>
        <pc:spChg chg="mod">
          <ac:chgData name="Axel Hauduc" userId="8fbef522b4658a47" providerId="LiveId" clId="{F267F848-54DF-4672-AF5E-8FC894987A31}" dt="2020-09-15T23:20:52.354" v="5446" actId="20577"/>
          <ac:spMkLst>
            <pc:docMk/>
            <pc:sldMk cId="486030325" sldId="299"/>
            <ac:spMk id="2" creationId="{15176FB0-B7F7-427A-A6FE-1629AAF8D8CF}"/>
          </ac:spMkLst>
        </pc:spChg>
        <pc:spChg chg="mod">
          <ac:chgData name="Axel Hauduc" userId="8fbef522b4658a47" providerId="LiveId" clId="{F267F848-54DF-4672-AF5E-8FC894987A31}" dt="2020-09-15T23:20:43.040" v="5442" actId="20577"/>
          <ac:spMkLst>
            <pc:docMk/>
            <pc:sldMk cId="486030325" sldId="299"/>
            <ac:spMk id="3" creationId="{C5D22A56-481C-4E62-B2B7-BD53BD9B9FDA}"/>
          </ac:spMkLst>
        </pc:spChg>
      </pc:sldChg>
    </pc:docChg>
  </pc:docChgLst>
  <pc:docChgLst>
    <pc:chgData name="Axel Hauduc" userId="8fbef522b4658a47" providerId="LiveId" clId="{CB16DB01-7FBE-4790-A0BA-EA9114629402}"/>
    <pc:docChg chg="addSld delSld modSld">
      <pc:chgData name="Axel Hauduc" userId="8fbef522b4658a47" providerId="LiveId" clId="{CB16DB01-7FBE-4790-A0BA-EA9114629402}" dt="2020-08-25T20:19:28.129" v="222" actId="2696"/>
      <pc:docMkLst>
        <pc:docMk/>
      </pc:docMkLst>
      <pc:sldChg chg="modSp new mod">
        <pc:chgData name="Axel Hauduc" userId="8fbef522b4658a47" providerId="LiveId" clId="{CB16DB01-7FBE-4790-A0BA-EA9114629402}" dt="2020-08-25T19:54:10.624" v="92" actId="20577"/>
        <pc:sldMkLst>
          <pc:docMk/>
          <pc:sldMk cId="1422608228" sldId="256"/>
        </pc:sldMkLst>
        <pc:spChg chg="mod">
          <ac:chgData name="Axel Hauduc" userId="8fbef522b4658a47" providerId="LiveId" clId="{CB16DB01-7FBE-4790-A0BA-EA9114629402}" dt="2020-08-25T19:54:10.624" v="92" actId="20577"/>
          <ac:spMkLst>
            <pc:docMk/>
            <pc:sldMk cId="1422608228" sldId="256"/>
            <ac:spMk id="2" creationId="{7258FFA6-63F5-45C3-816F-0F6A13D4BCBB}"/>
          </ac:spMkLst>
        </pc:spChg>
        <pc:spChg chg="mod">
          <ac:chgData name="Axel Hauduc" userId="8fbef522b4658a47" providerId="LiveId" clId="{CB16DB01-7FBE-4790-A0BA-EA9114629402}" dt="2020-08-25T19:30:30.968" v="12"/>
          <ac:spMkLst>
            <pc:docMk/>
            <pc:sldMk cId="1422608228" sldId="256"/>
            <ac:spMk id="3" creationId="{4BABD12E-A8F2-4888-AE05-FDBB9C1B3492}"/>
          </ac:spMkLst>
        </pc:spChg>
      </pc:sldChg>
      <pc:sldChg chg="modSp new mod">
        <pc:chgData name="Axel Hauduc" userId="8fbef522b4658a47" providerId="LiveId" clId="{CB16DB01-7FBE-4790-A0BA-EA9114629402}" dt="2020-08-25T19:32:32.555" v="88" actId="20577"/>
        <pc:sldMkLst>
          <pc:docMk/>
          <pc:sldMk cId="2627093060" sldId="257"/>
        </pc:sldMkLst>
        <pc:spChg chg="mod">
          <ac:chgData name="Axel Hauduc" userId="8fbef522b4658a47" providerId="LiveId" clId="{CB16DB01-7FBE-4790-A0BA-EA9114629402}" dt="2020-08-25T19:32:23.830" v="51" actId="20577"/>
          <ac:spMkLst>
            <pc:docMk/>
            <pc:sldMk cId="2627093060" sldId="257"/>
            <ac:spMk id="2" creationId="{7BA4F9B7-A69F-48D0-99F1-7A782C8BAF73}"/>
          </ac:spMkLst>
        </pc:spChg>
        <pc:spChg chg="mod">
          <ac:chgData name="Axel Hauduc" userId="8fbef522b4658a47" providerId="LiveId" clId="{CB16DB01-7FBE-4790-A0BA-EA9114629402}" dt="2020-08-25T19:32:32.555" v="88" actId="20577"/>
          <ac:spMkLst>
            <pc:docMk/>
            <pc:sldMk cId="2627093060" sldId="257"/>
            <ac:spMk id="3" creationId="{B8B00DE1-3400-4C71-A558-5CDF4E2429D7}"/>
          </ac:spMkLst>
        </pc:spChg>
      </pc:sldChg>
      <pc:sldChg chg="modSp new mod">
        <pc:chgData name="Axel Hauduc" userId="8fbef522b4658a47" providerId="LiveId" clId="{CB16DB01-7FBE-4790-A0BA-EA9114629402}" dt="2020-08-25T19:54:45.700" v="156" actId="20577"/>
        <pc:sldMkLst>
          <pc:docMk/>
          <pc:sldMk cId="3773334236" sldId="258"/>
        </pc:sldMkLst>
        <pc:spChg chg="mod">
          <ac:chgData name="Axel Hauduc" userId="8fbef522b4658a47" providerId="LiveId" clId="{CB16DB01-7FBE-4790-A0BA-EA9114629402}" dt="2020-08-25T19:54:21.759" v="115" actId="20577"/>
          <ac:spMkLst>
            <pc:docMk/>
            <pc:sldMk cId="3773334236" sldId="258"/>
            <ac:spMk id="2" creationId="{AFD2A86C-67A8-42C6-BDCC-57FF8991F3C4}"/>
          </ac:spMkLst>
        </pc:spChg>
        <pc:spChg chg="mod">
          <ac:chgData name="Axel Hauduc" userId="8fbef522b4658a47" providerId="LiveId" clId="{CB16DB01-7FBE-4790-A0BA-EA9114629402}" dt="2020-08-25T19:54:45.700" v="156" actId="20577"/>
          <ac:spMkLst>
            <pc:docMk/>
            <pc:sldMk cId="3773334236" sldId="258"/>
            <ac:spMk id="3" creationId="{F81F4379-89CE-4179-8CB3-E897A1DD7D9C}"/>
          </ac:spMkLst>
        </pc:spChg>
      </pc:sldChg>
      <pc:sldChg chg="modSp new del mod">
        <pc:chgData name="Axel Hauduc" userId="8fbef522b4658a47" providerId="LiveId" clId="{CB16DB01-7FBE-4790-A0BA-EA9114629402}" dt="2020-08-25T20:19:28.129" v="222" actId="2696"/>
        <pc:sldMkLst>
          <pc:docMk/>
          <pc:sldMk cId="1663127273" sldId="259"/>
        </pc:sldMkLst>
        <pc:spChg chg="mod">
          <ac:chgData name="Axel Hauduc" userId="8fbef522b4658a47" providerId="LiveId" clId="{CB16DB01-7FBE-4790-A0BA-EA9114629402}" dt="2020-08-25T19:57:54.227" v="169" actId="20577"/>
          <ac:spMkLst>
            <pc:docMk/>
            <pc:sldMk cId="1663127273" sldId="259"/>
            <ac:spMk id="2" creationId="{33352096-D4EE-442D-B05C-0D2320942245}"/>
          </ac:spMkLst>
        </pc:spChg>
      </pc:sldChg>
      <pc:sldChg chg="modSp new mod">
        <pc:chgData name="Axel Hauduc" userId="8fbef522b4658a47" providerId="LiveId" clId="{CB16DB01-7FBE-4790-A0BA-EA9114629402}" dt="2020-08-25T19:58:07.620" v="180" actId="20577"/>
        <pc:sldMkLst>
          <pc:docMk/>
          <pc:sldMk cId="3789872415" sldId="260"/>
        </pc:sldMkLst>
        <pc:spChg chg="mod">
          <ac:chgData name="Axel Hauduc" userId="8fbef522b4658a47" providerId="LiveId" clId="{CB16DB01-7FBE-4790-A0BA-EA9114629402}" dt="2020-08-25T19:58:07.620" v="180" actId="20577"/>
          <ac:spMkLst>
            <pc:docMk/>
            <pc:sldMk cId="3789872415" sldId="260"/>
            <ac:spMk id="2" creationId="{EC8C8526-B55B-459B-BE8C-07E7B2448311}"/>
          </ac:spMkLst>
        </pc:spChg>
      </pc:sldChg>
      <pc:sldChg chg="modSp new mod">
        <pc:chgData name="Axel Hauduc" userId="8fbef522b4658a47" providerId="LiveId" clId="{CB16DB01-7FBE-4790-A0BA-EA9114629402}" dt="2020-08-25T20:19:16.241" v="200" actId="20577"/>
        <pc:sldMkLst>
          <pc:docMk/>
          <pc:sldMk cId="3728730605" sldId="261"/>
        </pc:sldMkLst>
        <pc:spChg chg="mod">
          <ac:chgData name="Axel Hauduc" userId="8fbef522b4658a47" providerId="LiveId" clId="{CB16DB01-7FBE-4790-A0BA-EA9114629402}" dt="2020-08-25T20:19:16.241" v="200" actId="20577"/>
          <ac:spMkLst>
            <pc:docMk/>
            <pc:sldMk cId="3728730605" sldId="261"/>
            <ac:spMk id="2" creationId="{01EA0C82-1DFB-4F12-8E16-682F16B386CF}"/>
          </ac:spMkLst>
        </pc:spChg>
      </pc:sldChg>
      <pc:sldChg chg="modSp new mod">
        <pc:chgData name="Axel Hauduc" userId="8fbef522b4658a47" providerId="LiveId" clId="{CB16DB01-7FBE-4790-A0BA-EA9114629402}" dt="2020-08-25T20:19:22.132" v="221" actId="20577"/>
        <pc:sldMkLst>
          <pc:docMk/>
          <pc:sldMk cId="2895877157" sldId="262"/>
        </pc:sldMkLst>
        <pc:spChg chg="mod">
          <ac:chgData name="Axel Hauduc" userId="8fbef522b4658a47" providerId="LiveId" clId="{CB16DB01-7FBE-4790-A0BA-EA9114629402}" dt="2020-08-25T20:19:22.132" v="221" actId="20577"/>
          <ac:spMkLst>
            <pc:docMk/>
            <pc:sldMk cId="2895877157" sldId="262"/>
            <ac:spMk id="2" creationId="{0FB1D674-6113-4905-A673-34169EF0F697}"/>
          </ac:spMkLst>
        </pc:spChg>
      </pc:sldChg>
    </pc:docChg>
  </pc:docChgLst>
  <pc:docChgLst>
    <pc:chgData name="Axel Hauduc" userId="8fbef522b4658a47" providerId="LiveId" clId="{79C36976-80A6-415F-AF14-2ED60F3FA05A}"/>
    <pc:docChg chg="undo redo custSel mod addSld delSld modSld sldOrd modMainMaster">
      <pc:chgData name="Axel Hauduc" userId="8fbef522b4658a47" providerId="LiveId" clId="{79C36976-80A6-415F-AF14-2ED60F3FA05A}" dt="2020-09-25T16:54:45.905" v="3364" actId="20577"/>
      <pc:docMkLst>
        <pc:docMk/>
      </pc:docMkLst>
      <pc:sldChg chg="modSp mod">
        <pc:chgData name="Axel Hauduc" userId="8fbef522b4658a47" providerId="LiveId" clId="{79C36976-80A6-415F-AF14-2ED60F3FA05A}" dt="2020-09-16T02:20:04.620" v="39" actId="20577"/>
        <pc:sldMkLst>
          <pc:docMk/>
          <pc:sldMk cId="1422608228" sldId="256"/>
        </pc:sldMkLst>
        <pc:spChg chg="mod">
          <ac:chgData name="Axel Hauduc" userId="8fbef522b4658a47" providerId="LiveId" clId="{79C36976-80A6-415F-AF14-2ED60F3FA05A}" dt="2020-09-16T02:20:04.620" v="39" actId="20577"/>
          <ac:spMkLst>
            <pc:docMk/>
            <pc:sldMk cId="1422608228" sldId="256"/>
            <ac:spMk id="2" creationId="{7258FFA6-63F5-45C3-816F-0F6A13D4BCBB}"/>
          </ac:spMkLst>
        </pc:spChg>
        <pc:spChg chg="mod">
          <ac:chgData name="Axel Hauduc" userId="8fbef522b4658a47" providerId="LiveId" clId="{79C36976-80A6-415F-AF14-2ED60F3FA05A}" dt="2020-09-16T02:18:23.417" v="22" actId="20577"/>
          <ac:spMkLst>
            <pc:docMk/>
            <pc:sldMk cId="1422608228" sldId="256"/>
            <ac:spMk id="3" creationId="{4BABD12E-A8F2-4888-AE05-FDBB9C1B3492}"/>
          </ac:spMkLst>
        </pc:spChg>
      </pc:sldChg>
      <pc:sldChg chg="del">
        <pc:chgData name="Axel Hauduc" userId="8fbef522b4658a47" providerId="LiveId" clId="{79C36976-80A6-415F-AF14-2ED60F3FA05A}" dt="2020-09-15T23:28:37.936" v="0" actId="2696"/>
        <pc:sldMkLst>
          <pc:docMk/>
          <pc:sldMk cId="4195449954" sldId="259"/>
        </pc:sldMkLst>
      </pc:sldChg>
      <pc:sldChg chg="del">
        <pc:chgData name="Axel Hauduc" userId="8fbef522b4658a47" providerId="LiveId" clId="{79C36976-80A6-415F-AF14-2ED60F3FA05A}" dt="2020-09-15T23:28:37.936" v="0" actId="2696"/>
        <pc:sldMkLst>
          <pc:docMk/>
          <pc:sldMk cId="166532086" sldId="261"/>
        </pc:sldMkLst>
      </pc:sldChg>
      <pc:sldChg chg="del">
        <pc:chgData name="Axel Hauduc" userId="8fbef522b4658a47" providerId="LiveId" clId="{79C36976-80A6-415F-AF14-2ED60F3FA05A}" dt="2020-09-15T23:28:37.936" v="0" actId="2696"/>
        <pc:sldMkLst>
          <pc:docMk/>
          <pc:sldMk cId="162897373" sldId="262"/>
        </pc:sldMkLst>
      </pc:sldChg>
      <pc:sldChg chg="del">
        <pc:chgData name="Axel Hauduc" userId="8fbef522b4658a47" providerId="LiveId" clId="{79C36976-80A6-415F-AF14-2ED60F3FA05A}" dt="2020-09-15T23:28:37.936" v="0" actId="2696"/>
        <pc:sldMkLst>
          <pc:docMk/>
          <pc:sldMk cId="1761182826" sldId="263"/>
        </pc:sldMkLst>
      </pc:sldChg>
      <pc:sldChg chg="modSp add del mod">
        <pc:chgData name="Axel Hauduc" userId="8fbef522b4658a47" providerId="LiveId" clId="{79C36976-80A6-415F-AF14-2ED60F3FA05A}" dt="2020-09-25T16:54:45.905" v="3364" actId="20577"/>
        <pc:sldMkLst>
          <pc:docMk/>
          <pc:sldMk cId="2449953630" sldId="264"/>
        </pc:sldMkLst>
        <pc:spChg chg="mod">
          <ac:chgData name="Axel Hauduc" userId="8fbef522b4658a47" providerId="LiveId" clId="{79C36976-80A6-415F-AF14-2ED60F3FA05A}" dt="2020-09-23T06:10:26.449" v="310" actId="113"/>
          <ac:spMkLst>
            <pc:docMk/>
            <pc:sldMk cId="2449953630" sldId="264"/>
            <ac:spMk id="2" creationId="{A0C8CA22-BBA9-415C-8AFB-C16455623C14}"/>
          </ac:spMkLst>
        </pc:spChg>
        <pc:spChg chg="mod">
          <ac:chgData name="Axel Hauduc" userId="8fbef522b4658a47" providerId="LiveId" clId="{79C36976-80A6-415F-AF14-2ED60F3FA05A}" dt="2020-09-25T16:54:45.905" v="3364" actId="20577"/>
          <ac:spMkLst>
            <pc:docMk/>
            <pc:sldMk cId="2449953630" sldId="264"/>
            <ac:spMk id="7" creationId="{AD95EFBD-AE5D-49EF-9446-0267FE39DE20}"/>
          </ac:spMkLst>
        </pc:spChg>
      </pc:sldChg>
      <pc:sldChg chg="modSp new mod ord">
        <pc:chgData name="Axel Hauduc" userId="8fbef522b4658a47" providerId="LiveId" clId="{79C36976-80A6-415F-AF14-2ED60F3FA05A}" dt="2020-09-25T16:25:49.272" v="3176" actId="20577"/>
        <pc:sldMkLst>
          <pc:docMk/>
          <pc:sldMk cId="3474638256" sldId="265"/>
        </pc:sldMkLst>
        <pc:spChg chg="mod">
          <ac:chgData name="Axel Hauduc" userId="8fbef522b4658a47" providerId="LiveId" clId="{79C36976-80A6-415F-AF14-2ED60F3FA05A}" dt="2020-09-23T06:18:40.861" v="353" actId="20577"/>
          <ac:spMkLst>
            <pc:docMk/>
            <pc:sldMk cId="3474638256" sldId="265"/>
            <ac:spMk id="2" creationId="{CB432729-6803-4044-B7A5-27BB0DD1E294}"/>
          </ac:spMkLst>
        </pc:spChg>
        <pc:spChg chg="mod">
          <ac:chgData name="Axel Hauduc" userId="8fbef522b4658a47" providerId="LiveId" clId="{79C36976-80A6-415F-AF14-2ED60F3FA05A}" dt="2020-09-25T16:25:49.272" v="3176" actId="20577"/>
          <ac:spMkLst>
            <pc:docMk/>
            <pc:sldMk cId="3474638256" sldId="265"/>
            <ac:spMk id="3" creationId="{668BE46C-E80A-4630-8B9E-35C001A3EAEA}"/>
          </ac:spMkLst>
        </pc:spChg>
      </pc:sldChg>
      <pc:sldChg chg="modSp new mod">
        <pc:chgData name="Axel Hauduc" userId="8fbef522b4658a47" providerId="LiveId" clId="{79C36976-80A6-415F-AF14-2ED60F3FA05A}" dt="2020-09-25T05:12:19.499" v="2924" actId="20577"/>
        <pc:sldMkLst>
          <pc:docMk/>
          <pc:sldMk cId="2499737143" sldId="266"/>
        </pc:sldMkLst>
        <pc:spChg chg="mod">
          <ac:chgData name="Axel Hauduc" userId="8fbef522b4658a47" providerId="LiveId" clId="{79C36976-80A6-415F-AF14-2ED60F3FA05A}" dt="2020-09-23T06:18:53.676" v="370" actId="20577"/>
          <ac:spMkLst>
            <pc:docMk/>
            <pc:sldMk cId="2499737143" sldId="266"/>
            <ac:spMk id="2" creationId="{1F4B5F90-F24E-4333-A46A-6BA1CED39DC0}"/>
          </ac:spMkLst>
        </pc:spChg>
        <pc:spChg chg="mod">
          <ac:chgData name="Axel Hauduc" userId="8fbef522b4658a47" providerId="LiveId" clId="{79C36976-80A6-415F-AF14-2ED60F3FA05A}" dt="2020-09-25T05:12:19.499" v="2924" actId="20577"/>
          <ac:spMkLst>
            <pc:docMk/>
            <pc:sldMk cId="2499737143" sldId="266"/>
            <ac:spMk id="3" creationId="{AA2AF34E-3501-4029-9D40-5A9523DFD3A4}"/>
          </ac:spMkLst>
        </pc:spChg>
      </pc:sldChg>
      <pc:sldChg chg="addSp delSp modSp new mod setBg">
        <pc:chgData name="Axel Hauduc" userId="8fbef522b4658a47" providerId="LiveId" clId="{79C36976-80A6-415F-AF14-2ED60F3FA05A}" dt="2020-09-24T04:46:00.547" v="1383" actId="1036"/>
        <pc:sldMkLst>
          <pc:docMk/>
          <pc:sldMk cId="96224876" sldId="267"/>
        </pc:sldMkLst>
        <pc:spChg chg="mod">
          <ac:chgData name="Axel Hauduc" userId="8fbef522b4658a47" providerId="LiveId" clId="{79C36976-80A6-415F-AF14-2ED60F3FA05A}" dt="2020-09-24T04:46:00.547" v="1383" actId="1036"/>
          <ac:spMkLst>
            <pc:docMk/>
            <pc:sldMk cId="96224876" sldId="267"/>
            <ac:spMk id="2" creationId="{B24D4B21-7836-4959-BE44-3061D35E8527}"/>
          </ac:spMkLst>
        </pc:spChg>
        <pc:spChg chg="del mod">
          <ac:chgData name="Axel Hauduc" userId="8fbef522b4658a47" providerId="LiveId" clId="{79C36976-80A6-415F-AF14-2ED60F3FA05A}" dt="2020-09-24T04:33:42.380" v="554" actId="931"/>
          <ac:spMkLst>
            <pc:docMk/>
            <pc:sldMk cId="96224876" sldId="267"/>
            <ac:spMk id="3" creationId="{9011F6F2-13E7-4861-B92B-23A247EE5F65}"/>
          </ac:spMkLst>
        </pc:spChg>
        <pc:spChg chg="add del">
          <ac:chgData name="Axel Hauduc" userId="8fbef522b4658a47" providerId="LiveId" clId="{79C36976-80A6-415F-AF14-2ED60F3FA05A}" dt="2020-09-24T04:45:53.030" v="1360" actId="478"/>
          <ac:spMkLst>
            <pc:docMk/>
            <pc:sldMk cId="96224876" sldId="267"/>
            <ac:spMk id="9" creationId="{E6B067BB-73D1-42B9-8D5F-B5F7E968E49C}"/>
          </ac:spMkLst>
        </pc:spChg>
        <pc:spChg chg="add">
          <ac:chgData name="Axel Hauduc" userId="8fbef522b4658a47" providerId="LiveId" clId="{79C36976-80A6-415F-AF14-2ED60F3FA05A}" dt="2020-09-24T04:33:59.023" v="561" actId="26606"/>
          <ac:spMkLst>
            <pc:docMk/>
            <pc:sldMk cId="96224876" sldId="267"/>
            <ac:spMk id="12" creationId="{0AB6E427-3F73-4C06-A5D5-AE52C3883B50}"/>
          </ac:spMkLst>
        </pc:spChg>
        <pc:spChg chg="add">
          <ac:chgData name="Axel Hauduc" userId="8fbef522b4658a47" providerId="LiveId" clId="{79C36976-80A6-415F-AF14-2ED60F3FA05A}" dt="2020-09-24T04:33:59.023" v="561" actId="26606"/>
          <ac:spMkLst>
            <pc:docMk/>
            <pc:sldMk cId="96224876" sldId="267"/>
            <ac:spMk id="14" creationId="{D8C9BDAA-0390-4B39-9B5C-BC95E5120DA4}"/>
          </ac:spMkLst>
        </pc:spChg>
        <pc:spChg chg="add">
          <ac:chgData name="Axel Hauduc" userId="8fbef522b4658a47" providerId="LiveId" clId="{79C36976-80A6-415F-AF14-2ED60F3FA05A}" dt="2020-09-24T04:33:59.023" v="561" actId="26606"/>
          <ac:spMkLst>
            <pc:docMk/>
            <pc:sldMk cId="96224876" sldId="267"/>
            <ac:spMk id="16" creationId="{F9DB1FE5-9D46-433B-99D1-2F1B8DC79855}"/>
          </ac:spMkLst>
        </pc:spChg>
        <pc:picChg chg="add mod">
          <ac:chgData name="Axel Hauduc" userId="8fbef522b4658a47" providerId="LiveId" clId="{79C36976-80A6-415F-AF14-2ED60F3FA05A}" dt="2020-09-24T04:34:04.956" v="564" actId="1076"/>
          <ac:picMkLst>
            <pc:docMk/>
            <pc:sldMk cId="96224876" sldId="267"/>
            <ac:picMk id="5" creationId="{DDB847F3-4E3A-446F-A412-EEC3340CAAC8}"/>
          </ac:picMkLst>
        </pc:picChg>
      </pc:sldChg>
      <pc:sldChg chg="addSp modSp new mod ord">
        <pc:chgData name="Axel Hauduc" userId="8fbef522b4658a47" providerId="LiveId" clId="{79C36976-80A6-415F-AF14-2ED60F3FA05A}" dt="2020-09-25T05:27:04.147" v="2925" actId="313"/>
        <pc:sldMkLst>
          <pc:docMk/>
          <pc:sldMk cId="431761005" sldId="268"/>
        </pc:sldMkLst>
        <pc:spChg chg="mod">
          <ac:chgData name="Axel Hauduc" userId="8fbef522b4658a47" providerId="LiveId" clId="{79C36976-80A6-415F-AF14-2ED60F3FA05A}" dt="2020-09-23T06:24:55.011" v="442" actId="2711"/>
          <ac:spMkLst>
            <pc:docMk/>
            <pc:sldMk cId="431761005" sldId="268"/>
            <ac:spMk id="2" creationId="{3CF06B18-A8C5-4985-B269-96505CCB65C4}"/>
          </ac:spMkLst>
        </pc:spChg>
        <pc:spChg chg="mod">
          <ac:chgData name="Axel Hauduc" userId="8fbef522b4658a47" providerId="LiveId" clId="{79C36976-80A6-415F-AF14-2ED60F3FA05A}" dt="2020-09-25T05:27:04.147" v="2925" actId="313"/>
          <ac:spMkLst>
            <pc:docMk/>
            <pc:sldMk cId="431761005" sldId="268"/>
            <ac:spMk id="3" creationId="{01B958AB-4288-428C-96FD-517DF417ED43}"/>
          </ac:spMkLst>
        </pc:spChg>
        <pc:spChg chg="add mod">
          <ac:chgData name="Axel Hauduc" userId="8fbef522b4658a47" providerId="LiveId" clId="{79C36976-80A6-415F-AF14-2ED60F3FA05A}" dt="2020-09-25T05:00:20.400" v="2879" actId="1036"/>
          <ac:spMkLst>
            <pc:docMk/>
            <pc:sldMk cId="431761005" sldId="268"/>
            <ac:spMk id="6" creationId="{993593BF-0755-4537-BAA3-93DB48A40594}"/>
          </ac:spMkLst>
        </pc:spChg>
      </pc:sldChg>
      <pc:sldChg chg="del">
        <pc:chgData name="Axel Hauduc" userId="8fbef522b4658a47" providerId="LiveId" clId="{79C36976-80A6-415F-AF14-2ED60F3FA05A}" dt="2020-09-15T23:28:37.936" v="0" actId="2696"/>
        <pc:sldMkLst>
          <pc:docMk/>
          <pc:sldMk cId="3213271352" sldId="268"/>
        </pc:sldMkLst>
      </pc:sldChg>
      <pc:sldChg chg="del">
        <pc:chgData name="Axel Hauduc" userId="8fbef522b4658a47" providerId="LiveId" clId="{79C36976-80A6-415F-AF14-2ED60F3FA05A}" dt="2020-09-15T23:28:37.936" v="0" actId="2696"/>
        <pc:sldMkLst>
          <pc:docMk/>
          <pc:sldMk cId="210716451" sldId="269"/>
        </pc:sldMkLst>
      </pc:sldChg>
      <pc:sldChg chg="addSp delSp modSp new del mod">
        <pc:chgData name="Axel Hauduc" userId="8fbef522b4658a47" providerId="LiveId" clId="{79C36976-80A6-415F-AF14-2ED60F3FA05A}" dt="2020-09-25T04:41:24.362" v="2190" actId="47"/>
        <pc:sldMkLst>
          <pc:docMk/>
          <pc:sldMk cId="553754914" sldId="269"/>
        </pc:sldMkLst>
        <pc:spChg chg="mod">
          <ac:chgData name="Axel Hauduc" userId="8fbef522b4658a47" providerId="LiveId" clId="{79C36976-80A6-415F-AF14-2ED60F3FA05A}" dt="2020-09-24T04:29:26.467" v="550" actId="1035"/>
          <ac:spMkLst>
            <pc:docMk/>
            <pc:sldMk cId="553754914" sldId="269"/>
            <ac:spMk id="2" creationId="{28EDD320-D3AF-49B4-9B78-C31D5E492CA4}"/>
          </ac:spMkLst>
        </pc:spChg>
        <pc:picChg chg="add del mod">
          <ac:chgData name="Axel Hauduc" userId="8fbef522b4658a47" providerId="LiveId" clId="{79C36976-80A6-415F-AF14-2ED60F3FA05A}" dt="2020-09-24T05:37:15.856" v="1997" actId="478"/>
          <ac:picMkLst>
            <pc:docMk/>
            <pc:sldMk cId="553754914" sldId="269"/>
            <ac:picMk id="5" creationId="{FF3ABBB8-C9D0-4505-88C7-DAB6AA6FBE84}"/>
          </ac:picMkLst>
        </pc:picChg>
      </pc:sldChg>
      <pc:sldChg chg="del">
        <pc:chgData name="Axel Hauduc" userId="8fbef522b4658a47" providerId="LiveId" clId="{79C36976-80A6-415F-AF14-2ED60F3FA05A}" dt="2020-09-15T23:28:37.936" v="0" actId="2696"/>
        <pc:sldMkLst>
          <pc:docMk/>
          <pc:sldMk cId="507086469" sldId="270"/>
        </pc:sldMkLst>
      </pc:sldChg>
      <pc:sldChg chg="addSp delSp modSp new mod setBg">
        <pc:chgData name="Axel Hauduc" userId="8fbef522b4658a47" providerId="LiveId" clId="{79C36976-80A6-415F-AF14-2ED60F3FA05A}" dt="2020-09-24T04:34:20.252" v="579" actId="20577"/>
        <pc:sldMkLst>
          <pc:docMk/>
          <pc:sldMk cId="4081494868" sldId="270"/>
        </pc:sldMkLst>
        <pc:spChg chg="mod">
          <ac:chgData name="Axel Hauduc" userId="8fbef522b4658a47" providerId="LiveId" clId="{79C36976-80A6-415F-AF14-2ED60F3FA05A}" dt="2020-09-24T04:34:20.252" v="579" actId="20577"/>
          <ac:spMkLst>
            <pc:docMk/>
            <pc:sldMk cId="4081494868" sldId="270"/>
            <ac:spMk id="2" creationId="{BDE1EB0D-83AB-4D90-888B-8095DFDE72E2}"/>
          </ac:spMkLst>
        </pc:spChg>
        <pc:spChg chg="del">
          <ac:chgData name="Axel Hauduc" userId="8fbef522b4658a47" providerId="LiveId" clId="{79C36976-80A6-415F-AF14-2ED60F3FA05A}" dt="2020-09-24T04:34:17.160" v="566" actId="26606"/>
          <ac:spMkLst>
            <pc:docMk/>
            <pc:sldMk cId="4081494868" sldId="270"/>
            <ac:spMk id="3" creationId="{1E55B07B-66DB-4EF2-A5FA-5935087D5151}"/>
          </ac:spMkLst>
        </pc:spChg>
        <pc:spChg chg="add">
          <ac:chgData name="Axel Hauduc" userId="8fbef522b4658a47" providerId="LiveId" clId="{79C36976-80A6-415F-AF14-2ED60F3FA05A}" dt="2020-09-24T04:34:17.160" v="566" actId="26606"/>
          <ac:spMkLst>
            <pc:docMk/>
            <pc:sldMk cId="4081494868" sldId="270"/>
            <ac:spMk id="8" creationId="{EB8A1B5F-0801-4AFF-A489-335B6A851FF4}"/>
          </ac:spMkLst>
        </pc:spChg>
        <pc:spChg chg="add">
          <ac:chgData name="Axel Hauduc" userId="8fbef522b4658a47" providerId="LiveId" clId="{79C36976-80A6-415F-AF14-2ED60F3FA05A}" dt="2020-09-24T04:34:17.160" v="566" actId="26606"/>
          <ac:spMkLst>
            <pc:docMk/>
            <pc:sldMk cId="4081494868" sldId="270"/>
            <ac:spMk id="10" creationId="{06201B52-6441-4DBA-BACE-2359775817CE}"/>
          </ac:spMkLst>
        </pc:spChg>
        <pc:spChg chg="add">
          <ac:chgData name="Axel Hauduc" userId="8fbef522b4658a47" providerId="LiveId" clId="{79C36976-80A6-415F-AF14-2ED60F3FA05A}" dt="2020-09-24T04:34:17.160" v="566" actId="26606"/>
          <ac:spMkLst>
            <pc:docMk/>
            <pc:sldMk cId="4081494868" sldId="270"/>
            <ac:spMk id="14" creationId="{FBDCECDC-EEE3-4128-AA5E-82A8C08796E8}"/>
          </ac:spMkLst>
        </pc:spChg>
        <pc:spChg chg="add">
          <ac:chgData name="Axel Hauduc" userId="8fbef522b4658a47" providerId="LiveId" clId="{79C36976-80A6-415F-AF14-2ED60F3FA05A}" dt="2020-09-24T04:34:17.160" v="566" actId="26606"/>
          <ac:spMkLst>
            <pc:docMk/>
            <pc:sldMk cId="4081494868" sldId="270"/>
            <ac:spMk id="16" creationId="{1F3985C0-E548-44D2-B30E-F3E42DADE133}"/>
          </ac:spMkLst>
        </pc:spChg>
        <pc:spChg chg="add">
          <ac:chgData name="Axel Hauduc" userId="8fbef522b4658a47" providerId="LiveId" clId="{79C36976-80A6-415F-AF14-2ED60F3FA05A}" dt="2020-09-24T04:34:17.160" v="566" actId="26606"/>
          <ac:spMkLst>
            <pc:docMk/>
            <pc:sldMk cId="4081494868" sldId="270"/>
            <ac:spMk id="18" creationId="{4260EDE0-989C-4E16-AF94-F652294D828E}"/>
          </ac:spMkLst>
        </pc:spChg>
        <pc:cxnChg chg="add">
          <ac:chgData name="Axel Hauduc" userId="8fbef522b4658a47" providerId="LiveId" clId="{79C36976-80A6-415F-AF14-2ED60F3FA05A}" dt="2020-09-24T04:34:17.160" v="566" actId="26606"/>
          <ac:cxnSpMkLst>
            <pc:docMk/>
            <pc:sldMk cId="4081494868" sldId="270"/>
            <ac:cxnSpMk id="12" creationId="{89DF3DBB-17DD-4058-A944-5578E18A031E}"/>
          </ac:cxnSpMkLst>
        </pc:cxnChg>
      </pc:sldChg>
      <pc:sldChg chg="addSp delSp modSp new mod setBg modNotesTx">
        <pc:chgData name="Axel Hauduc" userId="8fbef522b4658a47" providerId="LiveId" clId="{79C36976-80A6-415F-AF14-2ED60F3FA05A}" dt="2020-09-25T06:52:58.488" v="3027" actId="20577"/>
        <pc:sldMkLst>
          <pc:docMk/>
          <pc:sldMk cId="876352695" sldId="271"/>
        </pc:sldMkLst>
        <pc:spChg chg="mod ord">
          <ac:chgData name="Axel Hauduc" userId="8fbef522b4658a47" providerId="LiveId" clId="{79C36976-80A6-415F-AF14-2ED60F3FA05A}" dt="2020-09-24T05:38:09.268" v="2011" actId="26606"/>
          <ac:spMkLst>
            <pc:docMk/>
            <pc:sldMk cId="876352695" sldId="271"/>
            <ac:spMk id="2" creationId="{82D27BEA-D065-4244-BDFA-60657A4B4E5E}"/>
          </ac:spMkLst>
        </pc:spChg>
        <pc:spChg chg="del">
          <ac:chgData name="Axel Hauduc" userId="8fbef522b4658a47" providerId="LiveId" clId="{79C36976-80A6-415F-AF14-2ED60F3FA05A}" dt="2020-09-24T05:37:39.440" v="1998" actId="931"/>
          <ac:spMkLst>
            <pc:docMk/>
            <pc:sldMk cId="876352695" sldId="271"/>
            <ac:spMk id="3" creationId="{767EE0C1-134B-4444-803C-601153F707C3}"/>
          </ac:spMkLst>
        </pc:spChg>
        <pc:spChg chg="mod">
          <ac:chgData name="Axel Hauduc" userId="8fbef522b4658a47" providerId="LiveId" clId="{79C36976-80A6-415F-AF14-2ED60F3FA05A}" dt="2020-09-24T05:38:09.268" v="2011" actId="26606"/>
          <ac:spMkLst>
            <pc:docMk/>
            <pc:sldMk cId="876352695" sldId="271"/>
            <ac:spMk id="4" creationId="{7189E7BD-C7B3-40D8-AFD9-94A493A6F553}"/>
          </ac:spMkLst>
        </pc:spChg>
        <pc:spChg chg="mod">
          <ac:chgData name="Axel Hauduc" userId="8fbef522b4658a47" providerId="LiveId" clId="{79C36976-80A6-415F-AF14-2ED60F3FA05A}" dt="2020-09-24T05:38:09.268" v="2011" actId="26606"/>
          <ac:spMkLst>
            <pc:docMk/>
            <pc:sldMk cId="876352695" sldId="271"/>
            <ac:spMk id="5" creationId="{64646B13-DECA-43A3-AD17-A00EBD5F4FB3}"/>
          </ac:spMkLst>
        </pc:spChg>
        <pc:spChg chg="add mod">
          <ac:chgData name="Axel Hauduc" userId="8fbef522b4658a47" providerId="LiveId" clId="{79C36976-80A6-415F-AF14-2ED60F3FA05A}" dt="2020-09-24T05:39:55.219" v="2025" actId="1037"/>
          <ac:spMkLst>
            <pc:docMk/>
            <pc:sldMk cId="876352695" sldId="271"/>
            <ac:spMk id="8" creationId="{E7E839F6-C338-4AFE-B62F-926F43CC1F82}"/>
          </ac:spMkLst>
        </pc:spChg>
        <pc:spChg chg="add del">
          <ac:chgData name="Axel Hauduc" userId="8fbef522b4658a47" providerId="LiveId" clId="{79C36976-80A6-415F-AF14-2ED60F3FA05A}" dt="2020-09-24T05:37:58.621" v="2003" actId="26606"/>
          <ac:spMkLst>
            <pc:docMk/>
            <pc:sldMk cId="876352695" sldId="271"/>
            <ac:spMk id="11" creationId="{C50763CD-E7FB-4421-ACEA-C2B73BED242C}"/>
          </ac:spMkLst>
        </pc:spChg>
        <pc:spChg chg="add del">
          <ac:chgData name="Axel Hauduc" userId="8fbef522b4658a47" providerId="LiveId" clId="{79C36976-80A6-415F-AF14-2ED60F3FA05A}" dt="2020-09-24T05:37:59.641" v="2005" actId="26606"/>
          <ac:spMkLst>
            <pc:docMk/>
            <pc:sldMk cId="876352695" sldId="271"/>
            <ac:spMk id="12" creationId="{D829E218-74FB-4455-98BE-F2C5BA8978BE}"/>
          </ac:spMkLst>
        </pc:spChg>
        <pc:spChg chg="add del">
          <ac:chgData name="Axel Hauduc" userId="8fbef522b4658a47" providerId="LiveId" clId="{79C36976-80A6-415F-AF14-2ED60F3FA05A}" dt="2020-09-24T05:37:58.621" v="2003" actId="26606"/>
          <ac:spMkLst>
            <pc:docMk/>
            <pc:sldMk cId="876352695" sldId="271"/>
            <ac:spMk id="14" creationId="{873ECEC8-0F24-45B8-950F-35FC94BCEAC8}"/>
          </ac:spMkLst>
        </pc:spChg>
        <pc:spChg chg="add del">
          <ac:chgData name="Axel Hauduc" userId="8fbef522b4658a47" providerId="LiveId" clId="{79C36976-80A6-415F-AF14-2ED60F3FA05A}" dt="2020-09-24T05:37:58.621" v="2003" actId="26606"/>
          <ac:spMkLst>
            <pc:docMk/>
            <pc:sldMk cId="876352695" sldId="271"/>
            <ac:spMk id="18" creationId="{7D417315-0A35-4882-ABD2-ABE3C89E5DCF}"/>
          </ac:spMkLst>
        </pc:spChg>
        <pc:spChg chg="add del">
          <ac:chgData name="Axel Hauduc" userId="8fbef522b4658a47" providerId="LiveId" clId="{79C36976-80A6-415F-AF14-2ED60F3FA05A}" dt="2020-09-24T05:37:58.621" v="2003" actId="26606"/>
          <ac:spMkLst>
            <pc:docMk/>
            <pc:sldMk cId="876352695" sldId="271"/>
            <ac:spMk id="20" creationId="{8B53612E-ADB2-4457-9688-89506397AF28}"/>
          </ac:spMkLst>
        </pc:spChg>
        <pc:spChg chg="add del">
          <ac:chgData name="Axel Hauduc" userId="8fbef522b4658a47" providerId="LiveId" clId="{79C36976-80A6-415F-AF14-2ED60F3FA05A}" dt="2020-09-24T05:37:59.641" v="2005" actId="26606"/>
          <ac:spMkLst>
            <pc:docMk/>
            <pc:sldMk cId="876352695" sldId="271"/>
            <ac:spMk id="22" creationId="{7E8D75FD-D4F9-4D11-B70D-82EFCB4CFA5B}"/>
          </ac:spMkLst>
        </pc:spChg>
        <pc:spChg chg="add del">
          <ac:chgData name="Axel Hauduc" userId="8fbef522b4658a47" providerId="LiveId" clId="{79C36976-80A6-415F-AF14-2ED60F3FA05A}" dt="2020-09-24T05:37:59.641" v="2005" actId="26606"/>
          <ac:spMkLst>
            <pc:docMk/>
            <pc:sldMk cId="876352695" sldId="271"/>
            <ac:spMk id="24" creationId="{0B4FB531-34DA-4777-9BD5-5B885DC38198}"/>
          </ac:spMkLst>
        </pc:spChg>
        <pc:spChg chg="add del">
          <ac:chgData name="Axel Hauduc" userId="8fbef522b4658a47" providerId="LiveId" clId="{79C36976-80A6-415F-AF14-2ED60F3FA05A}" dt="2020-09-24T05:37:59.641" v="2005" actId="26606"/>
          <ac:spMkLst>
            <pc:docMk/>
            <pc:sldMk cId="876352695" sldId="271"/>
            <ac:spMk id="25" creationId="{84831CE8-CE7C-49DF-BA32-7884E868A21D}"/>
          </ac:spMkLst>
        </pc:spChg>
        <pc:spChg chg="add del">
          <ac:chgData name="Axel Hauduc" userId="8fbef522b4658a47" providerId="LiveId" clId="{79C36976-80A6-415F-AF14-2ED60F3FA05A}" dt="2020-09-24T05:38:04.413" v="2007" actId="26606"/>
          <ac:spMkLst>
            <pc:docMk/>
            <pc:sldMk cId="876352695" sldId="271"/>
            <ac:spMk id="27" creationId="{5E0A8391-2737-4F1C-B27A-C44629DB4D33}"/>
          </ac:spMkLst>
        </pc:spChg>
        <pc:spChg chg="add del">
          <ac:chgData name="Axel Hauduc" userId="8fbef522b4658a47" providerId="LiveId" clId="{79C36976-80A6-415F-AF14-2ED60F3FA05A}" dt="2020-09-24T05:38:04.413" v="2007" actId="26606"/>
          <ac:spMkLst>
            <pc:docMk/>
            <pc:sldMk cId="876352695" sldId="271"/>
            <ac:spMk id="28" creationId="{EA15CA4F-6A78-498F-9C29-81F1F8B2E758}"/>
          </ac:spMkLst>
        </pc:spChg>
        <pc:spChg chg="add del">
          <ac:chgData name="Axel Hauduc" userId="8fbef522b4658a47" providerId="LiveId" clId="{79C36976-80A6-415F-AF14-2ED60F3FA05A}" dt="2020-09-24T05:38:04.413" v="2007" actId="26606"/>
          <ac:spMkLst>
            <pc:docMk/>
            <pc:sldMk cId="876352695" sldId="271"/>
            <ac:spMk id="29" creationId="{E75DDEB2-8C7E-4057-BACC-E31322D8B4B9}"/>
          </ac:spMkLst>
        </pc:spChg>
        <pc:spChg chg="add del">
          <ac:chgData name="Axel Hauduc" userId="8fbef522b4658a47" providerId="LiveId" clId="{79C36976-80A6-415F-AF14-2ED60F3FA05A}" dt="2020-09-24T05:38:04.413" v="2007" actId="26606"/>
          <ac:spMkLst>
            <pc:docMk/>
            <pc:sldMk cId="876352695" sldId="271"/>
            <ac:spMk id="30" creationId="{7318A5EE-3B62-4E05-A9DD-88EB7DD68283}"/>
          </ac:spMkLst>
        </pc:spChg>
        <pc:spChg chg="add del">
          <ac:chgData name="Axel Hauduc" userId="8fbef522b4658a47" providerId="LiveId" clId="{79C36976-80A6-415F-AF14-2ED60F3FA05A}" dt="2020-09-24T05:38:09.268" v="2011" actId="26606"/>
          <ac:spMkLst>
            <pc:docMk/>
            <pc:sldMk cId="876352695" sldId="271"/>
            <ac:spMk id="32" creationId="{D40791F6-715D-481A-9C4A-3645AECFD5A0}"/>
          </ac:spMkLst>
        </pc:spChg>
        <pc:spChg chg="add del">
          <ac:chgData name="Axel Hauduc" userId="8fbef522b4658a47" providerId="LiveId" clId="{79C36976-80A6-415F-AF14-2ED60F3FA05A}" dt="2020-09-24T05:38:09.268" v="2011" actId="26606"/>
          <ac:spMkLst>
            <pc:docMk/>
            <pc:sldMk cId="876352695" sldId="271"/>
            <ac:spMk id="34" creationId="{E41D8794-D9C0-43B0-B498-67CBBF8AE9E4}"/>
          </ac:spMkLst>
        </pc:spChg>
        <pc:spChg chg="add del">
          <ac:chgData name="Axel Hauduc" userId="8fbef522b4658a47" providerId="LiveId" clId="{79C36976-80A6-415F-AF14-2ED60F3FA05A}" dt="2020-09-24T05:38:09.268" v="2011" actId="26606"/>
          <ac:spMkLst>
            <pc:docMk/>
            <pc:sldMk cId="876352695" sldId="271"/>
            <ac:spMk id="35" creationId="{CADA4CA0-9A57-4FBE-A9E5-24DFC23C3F1A}"/>
          </ac:spMkLst>
        </pc:spChg>
        <pc:spChg chg="add del">
          <ac:chgData name="Axel Hauduc" userId="8fbef522b4658a47" providerId="LiveId" clId="{79C36976-80A6-415F-AF14-2ED60F3FA05A}" dt="2020-09-24T05:38:09.268" v="2011" actId="26606"/>
          <ac:spMkLst>
            <pc:docMk/>
            <pc:sldMk cId="876352695" sldId="271"/>
            <ac:spMk id="36" creationId="{811CBAFA-D7E0-40A7-BB94-2C05304B407B}"/>
          </ac:spMkLst>
        </pc:spChg>
        <pc:picChg chg="add mod">
          <ac:chgData name="Axel Hauduc" userId="8fbef522b4658a47" providerId="LiveId" clId="{79C36976-80A6-415F-AF14-2ED60F3FA05A}" dt="2020-09-24T05:38:26.147" v="2014" actId="1076"/>
          <ac:picMkLst>
            <pc:docMk/>
            <pc:sldMk cId="876352695" sldId="271"/>
            <ac:picMk id="7" creationId="{BF5CF9C5-2D31-4D21-86A2-2BE52C531760}"/>
          </ac:picMkLst>
        </pc:picChg>
        <pc:cxnChg chg="add del">
          <ac:chgData name="Axel Hauduc" userId="8fbef522b4658a47" providerId="LiveId" clId="{79C36976-80A6-415F-AF14-2ED60F3FA05A}" dt="2020-09-24T05:37:58.621" v="2003" actId="26606"/>
          <ac:cxnSpMkLst>
            <pc:docMk/>
            <pc:sldMk cId="876352695" sldId="271"/>
            <ac:cxnSpMk id="16" creationId="{89EB8C68-FF1B-4849-867B-32D29B19F102}"/>
          </ac:cxnSpMkLst>
        </pc:cxnChg>
        <pc:cxnChg chg="add del">
          <ac:chgData name="Axel Hauduc" userId="8fbef522b4658a47" providerId="LiveId" clId="{79C36976-80A6-415F-AF14-2ED60F3FA05A}" dt="2020-09-24T05:37:59.641" v="2005" actId="26606"/>
          <ac:cxnSpMkLst>
            <pc:docMk/>
            <pc:sldMk cId="876352695" sldId="271"/>
            <ac:cxnSpMk id="23" creationId="{1F5DC8C3-BA5F-4EED-BB9A-A14272BD82A1}"/>
          </ac:cxnSpMkLst>
        </pc:cxnChg>
        <pc:cxnChg chg="add del">
          <ac:chgData name="Axel Hauduc" userId="8fbef522b4658a47" providerId="LiveId" clId="{79C36976-80A6-415F-AF14-2ED60F3FA05A}" dt="2020-09-24T05:38:09.268" v="2011" actId="26606"/>
          <ac:cxnSpMkLst>
            <pc:docMk/>
            <pc:sldMk cId="876352695" sldId="271"/>
            <ac:cxnSpMk id="33" creationId="{740F83A4-FAC4-4867-95A5-BBFD280C7BF5}"/>
          </ac:cxnSpMkLst>
        </pc:cxnChg>
      </pc:sldChg>
      <pc:sldChg chg="modSp new del mod">
        <pc:chgData name="Axel Hauduc" userId="8fbef522b4658a47" providerId="LiveId" clId="{79C36976-80A6-415F-AF14-2ED60F3FA05A}" dt="2020-09-24T04:47:45.985" v="1411" actId="2696"/>
        <pc:sldMkLst>
          <pc:docMk/>
          <pc:sldMk cId="1011095973" sldId="271"/>
        </pc:sldMkLst>
        <pc:spChg chg="mod">
          <ac:chgData name="Axel Hauduc" userId="8fbef522b4658a47" providerId="LiveId" clId="{79C36976-80A6-415F-AF14-2ED60F3FA05A}" dt="2020-09-24T04:47:32.848" v="1396" actId="20577"/>
          <ac:spMkLst>
            <pc:docMk/>
            <pc:sldMk cId="1011095973" sldId="271"/>
            <ac:spMk id="2" creationId="{5A66D00E-FA57-4B9F-A33A-75E50B4E2D49}"/>
          </ac:spMkLst>
        </pc:spChg>
        <pc:spChg chg="mod">
          <ac:chgData name="Axel Hauduc" userId="8fbef522b4658a47" providerId="LiveId" clId="{79C36976-80A6-415F-AF14-2ED60F3FA05A}" dt="2020-09-24T04:47:37.895" v="1410" actId="20577"/>
          <ac:spMkLst>
            <pc:docMk/>
            <pc:sldMk cId="1011095973" sldId="271"/>
            <ac:spMk id="3" creationId="{9F83B742-5733-4253-BD72-B283C079E97A}"/>
          </ac:spMkLst>
        </pc:spChg>
      </pc:sldChg>
      <pc:sldChg chg="del">
        <pc:chgData name="Axel Hauduc" userId="8fbef522b4658a47" providerId="LiveId" clId="{79C36976-80A6-415F-AF14-2ED60F3FA05A}" dt="2020-09-15T23:28:37.936" v="0" actId="2696"/>
        <pc:sldMkLst>
          <pc:docMk/>
          <pc:sldMk cId="3007474192" sldId="272"/>
        </pc:sldMkLst>
      </pc:sldChg>
      <pc:sldChg chg="addSp delSp modSp new mod modNotesTx">
        <pc:chgData name="Axel Hauduc" userId="8fbef522b4658a47" providerId="LiveId" clId="{79C36976-80A6-415F-AF14-2ED60F3FA05A}" dt="2020-09-25T06:53:58.046" v="3174" actId="20577"/>
        <pc:sldMkLst>
          <pc:docMk/>
          <pc:sldMk cId="3028323314" sldId="272"/>
        </pc:sldMkLst>
        <pc:spChg chg="del">
          <ac:chgData name="Axel Hauduc" userId="8fbef522b4658a47" providerId="LiveId" clId="{79C36976-80A6-415F-AF14-2ED60F3FA05A}" dt="2020-09-24T05:40:09.011" v="2027" actId="931"/>
          <ac:spMkLst>
            <pc:docMk/>
            <pc:sldMk cId="3028323314" sldId="272"/>
            <ac:spMk id="3" creationId="{1F65D58F-83F4-4463-A365-9CF66CA52061}"/>
          </ac:spMkLst>
        </pc:spChg>
        <pc:spChg chg="add mod">
          <ac:chgData name="Axel Hauduc" userId="8fbef522b4658a47" providerId="LiveId" clId="{79C36976-80A6-415F-AF14-2ED60F3FA05A}" dt="2020-09-24T05:40:31.514" v="2052" actId="14100"/>
          <ac:spMkLst>
            <pc:docMk/>
            <pc:sldMk cId="3028323314" sldId="272"/>
            <ac:spMk id="9" creationId="{CCAEDE83-0A6A-4418-B117-7FCBBAC6D18E}"/>
          </ac:spMkLst>
        </pc:spChg>
        <pc:picChg chg="add mod">
          <ac:chgData name="Axel Hauduc" userId="8fbef522b4658a47" providerId="LiveId" clId="{79C36976-80A6-415F-AF14-2ED60F3FA05A}" dt="2020-09-24T05:40:20.061" v="2049" actId="1036"/>
          <ac:picMkLst>
            <pc:docMk/>
            <pc:sldMk cId="3028323314" sldId="272"/>
            <ac:picMk id="7" creationId="{5CBDA1A6-858F-4D80-A7F4-8CF2235F879F}"/>
          </ac:picMkLst>
        </pc:picChg>
      </pc:sldChg>
      <pc:sldChg chg="del">
        <pc:chgData name="Axel Hauduc" userId="8fbef522b4658a47" providerId="LiveId" clId="{79C36976-80A6-415F-AF14-2ED60F3FA05A}" dt="2020-09-15T23:28:37.936" v="0" actId="2696"/>
        <pc:sldMkLst>
          <pc:docMk/>
          <pc:sldMk cId="1993144999" sldId="273"/>
        </pc:sldMkLst>
      </pc:sldChg>
      <pc:sldChg chg="addSp delSp modSp new mod modShow">
        <pc:chgData name="Axel Hauduc" userId="8fbef522b4658a47" providerId="LiveId" clId="{79C36976-80A6-415F-AF14-2ED60F3FA05A}" dt="2020-09-25T06:54:21.920" v="3175" actId="729"/>
        <pc:sldMkLst>
          <pc:docMk/>
          <pc:sldMk cId="3623590603" sldId="273"/>
        </pc:sldMkLst>
        <pc:spChg chg="del">
          <ac:chgData name="Axel Hauduc" userId="8fbef522b4658a47" providerId="LiveId" clId="{79C36976-80A6-415F-AF14-2ED60F3FA05A}" dt="2020-09-24T05:40:48.029" v="2054" actId="931"/>
          <ac:spMkLst>
            <pc:docMk/>
            <pc:sldMk cId="3623590603" sldId="273"/>
            <ac:spMk id="3" creationId="{BECA163E-EFFA-42B0-AAB9-CC1D89D654B1}"/>
          </ac:spMkLst>
        </pc:spChg>
        <pc:spChg chg="add del mod">
          <ac:chgData name="Axel Hauduc" userId="8fbef522b4658a47" providerId="LiveId" clId="{79C36976-80A6-415F-AF14-2ED60F3FA05A}" dt="2020-09-24T05:41:07.835" v="2062" actId="931"/>
          <ac:spMkLst>
            <pc:docMk/>
            <pc:sldMk cId="3623590603" sldId="273"/>
            <ac:spMk id="11" creationId="{825B4A3F-DBB5-4010-BCB7-719D9852CA1F}"/>
          </ac:spMkLst>
        </pc:spChg>
        <pc:spChg chg="add mod">
          <ac:chgData name="Axel Hauduc" userId="8fbef522b4658a47" providerId="LiveId" clId="{79C36976-80A6-415F-AF14-2ED60F3FA05A}" dt="2020-09-24T05:41:33.360" v="2070" actId="14100"/>
          <ac:spMkLst>
            <pc:docMk/>
            <pc:sldMk cId="3623590603" sldId="273"/>
            <ac:spMk id="15" creationId="{E3E7DAB0-6AE7-4792-AFEA-6415D3E03143}"/>
          </ac:spMkLst>
        </pc:spChg>
        <pc:picChg chg="add del mod">
          <ac:chgData name="Axel Hauduc" userId="8fbef522b4658a47" providerId="LiveId" clId="{79C36976-80A6-415F-AF14-2ED60F3FA05A}" dt="2020-09-24T05:41:02.389" v="2061" actId="478"/>
          <ac:picMkLst>
            <pc:docMk/>
            <pc:sldMk cId="3623590603" sldId="273"/>
            <ac:picMk id="7" creationId="{D4916A1C-2AAE-4795-9FC1-719D69BE8125}"/>
          </ac:picMkLst>
        </pc:picChg>
        <pc:picChg chg="add del mod">
          <ac:chgData name="Axel Hauduc" userId="8fbef522b4658a47" providerId="LiveId" clId="{79C36976-80A6-415F-AF14-2ED60F3FA05A}" dt="2020-09-24T05:41:01.805" v="2060" actId="478"/>
          <ac:picMkLst>
            <pc:docMk/>
            <pc:sldMk cId="3623590603" sldId="273"/>
            <ac:picMk id="9" creationId="{E40BB377-912E-47A2-A393-031F26BC1046}"/>
          </ac:picMkLst>
        </pc:picChg>
        <pc:picChg chg="add mod">
          <ac:chgData name="Axel Hauduc" userId="8fbef522b4658a47" providerId="LiveId" clId="{79C36976-80A6-415F-AF14-2ED60F3FA05A}" dt="2020-09-24T05:41:16.920" v="2066" actId="14100"/>
          <ac:picMkLst>
            <pc:docMk/>
            <pc:sldMk cId="3623590603" sldId="273"/>
            <ac:picMk id="13" creationId="{97AE767B-94D7-419F-90AB-BC27E99C2F75}"/>
          </ac:picMkLst>
        </pc:picChg>
      </pc:sldChg>
      <pc:sldChg chg="del">
        <pc:chgData name="Axel Hauduc" userId="8fbef522b4658a47" providerId="LiveId" clId="{79C36976-80A6-415F-AF14-2ED60F3FA05A}" dt="2020-09-15T23:28:37.936" v="0" actId="2696"/>
        <pc:sldMkLst>
          <pc:docMk/>
          <pc:sldMk cId="3016166704" sldId="274"/>
        </pc:sldMkLst>
      </pc:sldChg>
      <pc:sldChg chg="addSp delSp modSp new mod modNotesTx">
        <pc:chgData name="Axel Hauduc" userId="8fbef522b4658a47" providerId="LiveId" clId="{79C36976-80A6-415F-AF14-2ED60F3FA05A}" dt="2020-09-24T16:46:16.425" v="2140" actId="20577"/>
        <pc:sldMkLst>
          <pc:docMk/>
          <pc:sldMk cId="3111586860" sldId="274"/>
        </pc:sldMkLst>
        <pc:spChg chg="del">
          <ac:chgData name="Axel Hauduc" userId="8fbef522b4658a47" providerId="LiveId" clId="{79C36976-80A6-415F-AF14-2ED60F3FA05A}" dt="2020-09-24T16:21:32.384" v="2115" actId="931"/>
          <ac:spMkLst>
            <pc:docMk/>
            <pc:sldMk cId="3111586860" sldId="274"/>
            <ac:spMk id="3" creationId="{0DB3B49D-1FEB-4511-89E7-8D4E7005A846}"/>
          </ac:spMkLst>
        </pc:spChg>
        <pc:spChg chg="add mod">
          <ac:chgData name="Axel Hauduc" userId="8fbef522b4658a47" providerId="LiveId" clId="{79C36976-80A6-415F-AF14-2ED60F3FA05A}" dt="2020-09-24T16:31:37.062" v="2130" actId="14100"/>
          <ac:spMkLst>
            <pc:docMk/>
            <pc:sldMk cId="3111586860" sldId="274"/>
            <ac:spMk id="9" creationId="{464ADDB6-169E-4304-AFE3-7B883D8166AA}"/>
          </ac:spMkLst>
        </pc:spChg>
        <pc:picChg chg="add mod">
          <ac:chgData name="Axel Hauduc" userId="8fbef522b4658a47" providerId="LiveId" clId="{79C36976-80A6-415F-AF14-2ED60F3FA05A}" dt="2020-09-24T16:21:42.072" v="2120" actId="1076"/>
          <ac:picMkLst>
            <pc:docMk/>
            <pc:sldMk cId="3111586860" sldId="274"/>
            <ac:picMk id="7" creationId="{87B06A32-30CB-4A99-A8D1-F329D4387059}"/>
          </ac:picMkLst>
        </pc:picChg>
      </pc:sldChg>
      <pc:sldChg chg="new del">
        <pc:chgData name="Axel Hauduc" userId="8fbef522b4658a47" providerId="LiveId" clId="{79C36976-80A6-415F-AF14-2ED60F3FA05A}" dt="2020-09-24T16:18:42.579" v="2074" actId="47"/>
        <pc:sldMkLst>
          <pc:docMk/>
          <pc:sldMk cId="947593253" sldId="275"/>
        </pc:sldMkLst>
      </pc:sldChg>
      <pc:sldChg chg="del">
        <pc:chgData name="Axel Hauduc" userId="8fbef522b4658a47" providerId="LiveId" clId="{79C36976-80A6-415F-AF14-2ED60F3FA05A}" dt="2020-09-15T23:28:37.936" v="0" actId="2696"/>
        <pc:sldMkLst>
          <pc:docMk/>
          <pc:sldMk cId="2498147662" sldId="276"/>
        </pc:sldMkLst>
      </pc:sldChg>
      <pc:sldChg chg="addSp delSp modSp add mod">
        <pc:chgData name="Axel Hauduc" userId="8fbef522b4658a47" providerId="LiveId" clId="{79C36976-80A6-415F-AF14-2ED60F3FA05A}" dt="2020-09-24T16:20:19.084" v="2114" actId="20577"/>
        <pc:sldMkLst>
          <pc:docMk/>
          <pc:sldMk cId="3702335681" sldId="276"/>
        </pc:sldMkLst>
        <pc:spChg chg="add mod">
          <ac:chgData name="Axel Hauduc" userId="8fbef522b4658a47" providerId="LiveId" clId="{79C36976-80A6-415F-AF14-2ED60F3FA05A}" dt="2020-09-24T16:18:45.043" v="2075" actId="478"/>
          <ac:spMkLst>
            <pc:docMk/>
            <pc:sldMk cId="3702335681" sldId="276"/>
            <ac:spMk id="6" creationId="{C2D479B1-0847-4F2C-9308-0CF595A55617}"/>
          </ac:spMkLst>
        </pc:spChg>
        <pc:spChg chg="del">
          <ac:chgData name="Axel Hauduc" userId="8fbef522b4658a47" providerId="LiveId" clId="{79C36976-80A6-415F-AF14-2ED60F3FA05A}" dt="2020-09-24T16:18:47.638" v="2076" actId="478"/>
          <ac:spMkLst>
            <pc:docMk/>
            <pc:sldMk cId="3702335681" sldId="276"/>
            <ac:spMk id="9" creationId="{CCAEDE83-0A6A-4418-B117-7FCBBAC6D18E}"/>
          </ac:spMkLst>
        </pc:spChg>
        <pc:spChg chg="add mod">
          <ac:chgData name="Axel Hauduc" userId="8fbef522b4658a47" providerId="LiveId" clId="{79C36976-80A6-415F-AF14-2ED60F3FA05A}" dt="2020-09-24T16:20:19.084" v="2114" actId="20577"/>
          <ac:spMkLst>
            <pc:docMk/>
            <pc:sldMk cId="3702335681" sldId="276"/>
            <ac:spMk id="11" creationId="{8C99A90B-96C6-4B8A-B932-0B552216C22D}"/>
          </ac:spMkLst>
        </pc:spChg>
        <pc:picChg chg="del">
          <ac:chgData name="Axel Hauduc" userId="8fbef522b4658a47" providerId="LiveId" clId="{79C36976-80A6-415F-AF14-2ED60F3FA05A}" dt="2020-09-24T16:18:45.043" v="2075" actId="478"/>
          <ac:picMkLst>
            <pc:docMk/>
            <pc:sldMk cId="3702335681" sldId="276"/>
            <ac:picMk id="7" creationId="{5CBDA1A6-858F-4D80-A7F4-8CF2235F879F}"/>
          </ac:picMkLst>
        </pc:picChg>
        <pc:picChg chg="add mod">
          <ac:chgData name="Axel Hauduc" userId="8fbef522b4658a47" providerId="LiveId" clId="{79C36976-80A6-415F-AF14-2ED60F3FA05A}" dt="2020-09-24T16:19:06.558" v="2085" actId="1035"/>
          <ac:picMkLst>
            <pc:docMk/>
            <pc:sldMk cId="3702335681" sldId="276"/>
            <ac:picMk id="10" creationId="{D17DB100-EE4F-4BC0-9ACF-7AE11652312C}"/>
          </ac:picMkLst>
        </pc:picChg>
      </pc:sldChg>
      <pc:sldChg chg="addSp delSp modSp add mod modNotesTx">
        <pc:chgData name="Axel Hauduc" userId="8fbef522b4658a47" providerId="LiveId" clId="{79C36976-80A6-415F-AF14-2ED60F3FA05A}" dt="2020-09-24T16:49:01.216" v="2146" actId="1076"/>
        <pc:sldMkLst>
          <pc:docMk/>
          <pc:sldMk cId="2988389214" sldId="277"/>
        </pc:sldMkLst>
        <pc:spChg chg="add del mod">
          <ac:chgData name="Axel Hauduc" userId="8fbef522b4658a47" providerId="LiveId" clId="{79C36976-80A6-415F-AF14-2ED60F3FA05A}" dt="2020-09-24T16:45:44.301" v="2132" actId="931"/>
          <ac:spMkLst>
            <pc:docMk/>
            <pc:sldMk cId="2988389214" sldId="277"/>
            <ac:spMk id="6" creationId="{4A4322C9-4A07-451C-A5F1-72F4F1D70FE0}"/>
          </ac:spMkLst>
        </pc:spChg>
        <pc:spChg chg="add mod">
          <ac:chgData name="Axel Hauduc" userId="8fbef522b4658a47" providerId="LiveId" clId="{79C36976-80A6-415F-AF14-2ED60F3FA05A}" dt="2020-09-24T16:49:01.216" v="2146" actId="1076"/>
          <ac:spMkLst>
            <pc:docMk/>
            <pc:sldMk cId="2988389214" sldId="277"/>
            <ac:spMk id="11" creationId="{3C1BBBD2-875E-4436-864E-30FA66535454}"/>
          </ac:spMkLst>
        </pc:spChg>
        <pc:spChg chg="add del mod">
          <ac:chgData name="Axel Hauduc" userId="8fbef522b4658a47" providerId="LiveId" clId="{79C36976-80A6-415F-AF14-2ED60F3FA05A}" dt="2020-09-24T16:48:56.755" v="2144" actId="21"/>
          <ac:spMkLst>
            <pc:docMk/>
            <pc:sldMk cId="2988389214" sldId="277"/>
            <ac:spMk id="13" creationId="{37D205EE-1B01-4B3C-B0A2-76F70587D8BA}"/>
          </ac:spMkLst>
        </pc:spChg>
        <pc:picChg chg="del">
          <ac:chgData name="Axel Hauduc" userId="8fbef522b4658a47" providerId="LiveId" clId="{79C36976-80A6-415F-AF14-2ED60F3FA05A}" dt="2020-09-24T16:22:02.891" v="2123" actId="478"/>
          <ac:picMkLst>
            <pc:docMk/>
            <pc:sldMk cId="2988389214" sldId="277"/>
            <ac:picMk id="7" creationId="{87B06A32-30CB-4A99-A8D1-F329D4387059}"/>
          </ac:picMkLst>
        </pc:picChg>
        <pc:picChg chg="add del mod">
          <ac:chgData name="Axel Hauduc" userId="8fbef522b4658a47" providerId="LiveId" clId="{79C36976-80A6-415F-AF14-2ED60F3FA05A}" dt="2020-09-24T16:48:57.044" v="2145" actId="1076"/>
          <ac:picMkLst>
            <pc:docMk/>
            <pc:sldMk cId="2988389214" sldId="277"/>
            <ac:picMk id="9" creationId="{B69C35D2-276E-44D6-8065-B5C9F0EA8177}"/>
          </ac:picMkLst>
        </pc:picChg>
      </pc:sldChg>
      <pc:sldChg chg="addSp delSp modSp add mod">
        <pc:chgData name="Axel Hauduc" userId="8fbef522b4658a47" providerId="LiveId" clId="{79C36976-80A6-415F-AF14-2ED60F3FA05A}" dt="2020-09-24T17:00:06.138" v="2157" actId="1035"/>
        <pc:sldMkLst>
          <pc:docMk/>
          <pc:sldMk cId="2536826967" sldId="278"/>
        </pc:sldMkLst>
        <pc:spChg chg="add del mod">
          <ac:chgData name="Axel Hauduc" userId="8fbef522b4658a47" providerId="LiveId" clId="{79C36976-80A6-415F-AF14-2ED60F3FA05A}" dt="2020-09-24T16:59:46.597" v="2147" actId="931"/>
          <ac:spMkLst>
            <pc:docMk/>
            <pc:sldMk cId="2536826967" sldId="278"/>
            <ac:spMk id="6" creationId="{C458EA65-10C9-4932-A4C6-3288B0D1E912}"/>
          </ac:spMkLst>
        </pc:spChg>
        <pc:spChg chg="add mod">
          <ac:chgData name="Axel Hauduc" userId="8fbef522b4658a47" providerId="LiveId" clId="{79C36976-80A6-415F-AF14-2ED60F3FA05A}" dt="2020-09-24T17:00:06.138" v="2157" actId="1035"/>
          <ac:spMkLst>
            <pc:docMk/>
            <pc:sldMk cId="2536826967" sldId="278"/>
            <ac:spMk id="11" creationId="{2C3817D0-DD0A-49A6-878A-7E424BF43F77}"/>
          </ac:spMkLst>
        </pc:spChg>
        <pc:picChg chg="del">
          <ac:chgData name="Axel Hauduc" userId="8fbef522b4658a47" providerId="LiveId" clId="{79C36976-80A6-415F-AF14-2ED60F3FA05A}" dt="2020-09-24T16:22:05.214" v="2124" actId="478"/>
          <ac:picMkLst>
            <pc:docMk/>
            <pc:sldMk cId="2536826967" sldId="278"/>
            <ac:picMk id="7" creationId="{87B06A32-30CB-4A99-A8D1-F329D4387059}"/>
          </ac:picMkLst>
        </pc:picChg>
        <pc:picChg chg="add mod">
          <ac:chgData name="Axel Hauduc" userId="8fbef522b4658a47" providerId="LiveId" clId="{79C36976-80A6-415F-AF14-2ED60F3FA05A}" dt="2020-09-24T16:59:52.749" v="2151" actId="14100"/>
          <ac:picMkLst>
            <pc:docMk/>
            <pc:sldMk cId="2536826967" sldId="278"/>
            <ac:picMk id="9" creationId="{8D0B50C7-60E8-4FA6-B628-B2243F63AB37}"/>
          </ac:picMkLst>
        </pc:picChg>
      </pc:sldChg>
      <pc:sldChg chg="addSp delSp modSp new mod">
        <pc:chgData name="Axel Hauduc" userId="8fbef522b4658a47" providerId="LiveId" clId="{79C36976-80A6-415F-AF14-2ED60F3FA05A}" dt="2020-09-24T17:05:37.002" v="2175" actId="1076"/>
        <pc:sldMkLst>
          <pc:docMk/>
          <pc:sldMk cId="220206252" sldId="279"/>
        </pc:sldMkLst>
        <pc:spChg chg="del">
          <ac:chgData name="Axel Hauduc" userId="8fbef522b4658a47" providerId="LiveId" clId="{79C36976-80A6-415F-AF14-2ED60F3FA05A}" dt="2020-09-24T17:04:02.945" v="2159" actId="931"/>
          <ac:spMkLst>
            <pc:docMk/>
            <pc:sldMk cId="220206252" sldId="279"/>
            <ac:spMk id="3" creationId="{AD03A107-3BE3-4DB5-8B29-4628C8445E46}"/>
          </ac:spMkLst>
        </pc:spChg>
        <pc:spChg chg="add del mod">
          <ac:chgData name="Axel Hauduc" userId="8fbef522b4658a47" providerId="LiveId" clId="{79C36976-80A6-415F-AF14-2ED60F3FA05A}" dt="2020-09-24T17:05:03.688" v="2163" actId="931"/>
          <ac:spMkLst>
            <pc:docMk/>
            <pc:sldMk cId="220206252" sldId="279"/>
            <ac:spMk id="9" creationId="{7D1B9A34-F607-4DFD-A91F-052DA6E4C7FC}"/>
          </ac:spMkLst>
        </pc:spChg>
        <pc:spChg chg="add mod">
          <ac:chgData name="Axel Hauduc" userId="8fbef522b4658a47" providerId="LiveId" clId="{79C36976-80A6-415F-AF14-2ED60F3FA05A}" dt="2020-09-24T17:05:37.002" v="2175" actId="1076"/>
          <ac:spMkLst>
            <pc:docMk/>
            <pc:sldMk cId="220206252" sldId="279"/>
            <ac:spMk id="13" creationId="{4009F246-5D8D-409F-9CCE-89C6E6BF3A14}"/>
          </ac:spMkLst>
        </pc:spChg>
        <pc:picChg chg="add del mod">
          <ac:chgData name="Axel Hauduc" userId="8fbef522b4658a47" providerId="LiveId" clId="{79C36976-80A6-415F-AF14-2ED60F3FA05A}" dt="2020-09-24T17:04:14.600" v="2162" actId="478"/>
          <ac:picMkLst>
            <pc:docMk/>
            <pc:sldMk cId="220206252" sldId="279"/>
            <ac:picMk id="7" creationId="{B358EF8A-CA52-4017-AEAC-2CAE2FA580A8}"/>
          </ac:picMkLst>
        </pc:picChg>
        <pc:picChg chg="add mod">
          <ac:chgData name="Axel Hauduc" userId="8fbef522b4658a47" providerId="LiveId" clId="{79C36976-80A6-415F-AF14-2ED60F3FA05A}" dt="2020-09-24T17:05:25.448" v="2173" actId="1036"/>
          <ac:picMkLst>
            <pc:docMk/>
            <pc:sldMk cId="220206252" sldId="279"/>
            <ac:picMk id="11" creationId="{B5830948-A25A-4CC2-BCBD-00E7B6DCB421}"/>
          </ac:picMkLst>
        </pc:picChg>
      </pc:sldChg>
      <pc:sldChg chg="del">
        <pc:chgData name="Axel Hauduc" userId="8fbef522b4658a47" providerId="LiveId" clId="{79C36976-80A6-415F-AF14-2ED60F3FA05A}" dt="2020-09-15T23:28:37.936" v="0" actId="2696"/>
        <pc:sldMkLst>
          <pc:docMk/>
          <pc:sldMk cId="2049799761" sldId="279"/>
        </pc:sldMkLst>
      </pc:sldChg>
      <pc:sldChg chg="addSp delSp modSp new mod">
        <pc:chgData name="Axel Hauduc" userId="8fbef522b4658a47" providerId="LiveId" clId="{79C36976-80A6-415F-AF14-2ED60F3FA05A}" dt="2020-09-24T17:06:48.305" v="2185" actId="1035"/>
        <pc:sldMkLst>
          <pc:docMk/>
          <pc:sldMk cId="2114011709" sldId="280"/>
        </pc:sldMkLst>
        <pc:spChg chg="del">
          <ac:chgData name="Axel Hauduc" userId="8fbef522b4658a47" providerId="LiveId" clId="{79C36976-80A6-415F-AF14-2ED60F3FA05A}" dt="2020-09-24T17:06:21.716" v="2177" actId="931"/>
          <ac:spMkLst>
            <pc:docMk/>
            <pc:sldMk cId="2114011709" sldId="280"/>
            <ac:spMk id="3" creationId="{7D77F038-A0A7-47F1-AECC-11779D5555B5}"/>
          </ac:spMkLst>
        </pc:spChg>
        <pc:spChg chg="add mod">
          <ac:chgData name="Axel Hauduc" userId="8fbef522b4658a47" providerId="LiveId" clId="{79C36976-80A6-415F-AF14-2ED60F3FA05A}" dt="2020-09-24T17:06:48.305" v="2185" actId="1035"/>
          <ac:spMkLst>
            <pc:docMk/>
            <pc:sldMk cId="2114011709" sldId="280"/>
            <ac:spMk id="9" creationId="{0D42BA85-B6B4-4D57-A1FA-B80FC5A4F020}"/>
          </ac:spMkLst>
        </pc:spChg>
        <pc:picChg chg="add mod">
          <ac:chgData name="Axel Hauduc" userId="8fbef522b4658a47" providerId="LiveId" clId="{79C36976-80A6-415F-AF14-2ED60F3FA05A}" dt="2020-09-24T17:06:26.912" v="2181" actId="14100"/>
          <ac:picMkLst>
            <pc:docMk/>
            <pc:sldMk cId="2114011709" sldId="280"/>
            <ac:picMk id="7" creationId="{42B75095-B3FD-462C-A8A1-30B7CB7972F7}"/>
          </ac:picMkLst>
        </pc:picChg>
      </pc:sldChg>
      <pc:sldChg chg="del">
        <pc:chgData name="Axel Hauduc" userId="8fbef522b4658a47" providerId="LiveId" clId="{79C36976-80A6-415F-AF14-2ED60F3FA05A}" dt="2020-09-15T23:28:37.936" v="0" actId="2696"/>
        <pc:sldMkLst>
          <pc:docMk/>
          <pc:sldMk cId="2748441972" sldId="280"/>
        </pc:sldMkLst>
      </pc:sldChg>
      <pc:sldChg chg="addSp delSp modSp new mod">
        <pc:chgData name="Axel Hauduc" userId="8fbef522b4658a47" providerId="LiveId" clId="{79C36976-80A6-415F-AF14-2ED60F3FA05A}" dt="2020-09-25T04:42:46.072" v="2255" actId="1035"/>
        <pc:sldMkLst>
          <pc:docMk/>
          <pc:sldMk cId="74753791" sldId="281"/>
        </pc:sldMkLst>
        <pc:spChg chg="del">
          <ac:chgData name="Axel Hauduc" userId="8fbef522b4658a47" providerId="LiveId" clId="{79C36976-80A6-415F-AF14-2ED60F3FA05A}" dt="2020-09-25T04:42:24.982" v="2246" actId="931"/>
          <ac:spMkLst>
            <pc:docMk/>
            <pc:sldMk cId="74753791" sldId="281"/>
            <ac:spMk id="3" creationId="{963D5A80-F405-4E38-90EE-97B208B9DFB2}"/>
          </ac:spMkLst>
        </pc:spChg>
        <pc:spChg chg="add mod">
          <ac:chgData name="Axel Hauduc" userId="8fbef522b4658a47" providerId="LiveId" clId="{79C36976-80A6-415F-AF14-2ED60F3FA05A}" dt="2020-09-25T04:42:46.072" v="2255" actId="1035"/>
          <ac:spMkLst>
            <pc:docMk/>
            <pc:sldMk cId="74753791" sldId="281"/>
            <ac:spMk id="9" creationId="{083EE029-FFEA-46E2-9212-B34AC1EE6D1D}"/>
          </ac:spMkLst>
        </pc:spChg>
        <pc:picChg chg="add mod">
          <ac:chgData name="Axel Hauduc" userId="8fbef522b4658a47" providerId="LiveId" clId="{79C36976-80A6-415F-AF14-2ED60F3FA05A}" dt="2020-09-25T04:42:30.206" v="2250" actId="14100"/>
          <ac:picMkLst>
            <pc:docMk/>
            <pc:sldMk cId="74753791" sldId="281"/>
            <ac:picMk id="7" creationId="{1FDC0FF1-FD36-4B2F-AD11-90CD6EF57642}"/>
          </ac:picMkLst>
        </pc:picChg>
      </pc:sldChg>
      <pc:sldChg chg="del">
        <pc:chgData name="Axel Hauduc" userId="8fbef522b4658a47" providerId="LiveId" clId="{79C36976-80A6-415F-AF14-2ED60F3FA05A}" dt="2020-09-15T23:28:37.936" v="0" actId="2696"/>
        <pc:sldMkLst>
          <pc:docMk/>
          <pc:sldMk cId="1720452726" sldId="282"/>
        </pc:sldMkLst>
      </pc:sldChg>
      <pc:sldChg chg="addSp delSp modSp new">
        <pc:chgData name="Axel Hauduc" userId="8fbef522b4658a47" providerId="LiveId" clId="{79C36976-80A6-415F-AF14-2ED60F3FA05A}" dt="2020-09-25T04:43:50.025" v="2263" actId="1076"/>
        <pc:sldMkLst>
          <pc:docMk/>
          <pc:sldMk cId="2793119894" sldId="282"/>
        </pc:sldMkLst>
        <pc:picChg chg="add del">
          <ac:chgData name="Axel Hauduc" userId="8fbef522b4658a47" providerId="LiveId" clId="{79C36976-80A6-415F-AF14-2ED60F3FA05A}" dt="2020-09-25T04:43:39.958" v="2257" actId="478"/>
          <ac:picMkLst>
            <pc:docMk/>
            <pc:sldMk cId="2793119894" sldId="282"/>
            <ac:picMk id="1026" creationId="{7119DA02-892D-4F8B-820E-C1A783550195}"/>
          </ac:picMkLst>
        </pc:picChg>
        <pc:picChg chg="add mod">
          <ac:chgData name="Axel Hauduc" userId="8fbef522b4658a47" providerId="LiveId" clId="{79C36976-80A6-415F-AF14-2ED60F3FA05A}" dt="2020-09-25T04:43:50.025" v="2263" actId="1076"/>
          <ac:picMkLst>
            <pc:docMk/>
            <pc:sldMk cId="2793119894" sldId="282"/>
            <ac:picMk id="1028" creationId="{4E7CD095-3B90-49B7-BC91-D32B116924C1}"/>
          </ac:picMkLst>
        </pc:picChg>
      </pc:sldChg>
      <pc:sldChg chg="addSp delSp modSp new mod">
        <pc:chgData name="Axel Hauduc" userId="8fbef522b4658a47" providerId="LiveId" clId="{79C36976-80A6-415F-AF14-2ED60F3FA05A}" dt="2020-09-25T04:47:37.505" v="2279" actId="1035"/>
        <pc:sldMkLst>
          <pc:docMk/>
          <pc:sldMk cId="9633937" sldId="283"/>
        </pc:sldMkLst>
        <pc:spChg chg="del">
          <ac:chgData name="Axel Hauduc" userId="8fbef522b4658a47" providerId="LiveId" clId="{79C36976-80A6-415F-AF14-2ED60F3FA05A}" dt="2020-09-25T04:47:28.656" v="2264" actId="931"/>
          <ac:spMkLst>
            <pc:docMk/>
            <pc:sldMk cId="9633937" sldId="283"/>
            <ac:spMk id="3" creationId="{49DC6961-4288-46C5-90B8-9875041F84E6}"/>
          </ac:spMkLst>
        </pc:spChg>
        <pc:picChg chg="add mod">
          <ac:chgData name="Axel Hauduc" userId="8fbef522b4658a47" providerId="LiveId" clId="{79C36976-80A6-415F-AF14-2ED60F3FA05A}" dt="2020-09-25T04:47:37.505" v="2279" actId="1035"/>
          <ac:picMkLst>
            <pc:docMk/>
            <pc:sldMk cId="9633937" sldId="283"/>
            <ac:picMk id="7" creationId="{04855E6D-7D5F-4327-A06B-BE78DE4E316C}"/>
          </ac:picMkLst>
        </pc:picChg>
      </pc:sldChg>
      <pc:sldChg chg="del">
        <pc:chgData name="Axel Hauduc" userId="8fbef522b4658a47" providerId="LiveId" clId="{79C36976-80A6-415F-AF14-2ED60F3FA05A}" dt="2020-09-15T23:28:37.936" v="0" actId="2696"/>
        <pc:sldMkLst>
          <pc:docMk/>
          <pc:sldMk cId="880996993" sldId="284"/>
        </pc:sldMkLst>
      </pc:sldChg>
      <pc:sldChg chg="addSp delSp modSp new mod setBg">
        <pc:chgData name="Axel Hauduc" userId="8fbef522b4658a47" providerId="LiveId" clId="{79C36976-80A6-415F-AF14-2ED60F3FA05A}" dt="2020-09-25T04:41:47.809" v="2245" actId="20577"/>
        <pc:sldMkLst>
          <pc:docMk/>
          <pc:sldMk cId="1137274119" sldId="284"/>
        </pc:sldMkLst>
        <pc:spChg chg="mod">
          <ac:chgData name="Axel Hauduc" userId="8fbef522b4658a47" providerId="LiveId" clId="{79C36976-80A6-415F-AF14-2ED60F3FA05A}" dt="2020-09-25T04:41:47.809" v="2245" actId="20577"/>
          <ac:spMkLst>
            <pc:docMk/>
            <pc:sldMk cId="1137274119" sldId="284"/>
            <ac:spMk id="2" creationId="{FD5E4DD1-8ABF-4BA6-A738-5D9A9EADD5DC}"/>
          </ac:spMkLst>
        </pc:spChg>
        <pc:spChg chg="del">
          <ac:chgData name="Axel Hauduc" userId="8fbef522b4658a47" providerId="LiveId" clId="{79C36976-80A6-415F-AF14-2ED60F3FA05A}" dt="2020-09-25T04:41:36.817" v="2191" actId="26606"/>
          <ac:spMkLst>
            <pc:docMk/>
            <pc:sldMk cId="1137274119" sldId="284"/>
            <ac:spMk id="3" creationId="{B0AD4B4D-211A-47EE-8869-BDB6FFFB343A}"/>
          </ac:spMkLst>
        </pc:spChg>
        <pc:spChg chg="mod">
          <ac:chgData name="Axel Hauduc" userId="8fbef522b4658a47" providerId="LiveId" clId="{79C36976-80A6-415F-AF14-2ED60F3FA05A}" dt="2020-09-25T04:41:36.817" v="2191" actId="26606"/>
          <ac:spMkLst>
            <pc:docMk/>
            <pc:sldMk cId="1137274119" sldId="284"/>
            <ac:spMk id="4" creationId="{0DBB542A-D4A8-4EC2-BA86-CE12D6F74776}"/>
          </ac:spMkLst>
        </pc:spChg>
        <pc:spChg chg="mod">
          <ac:chgData name="Axel Hauduc" userId="8fbef522b4658a47" providerId="LiveId" clId="{79C36976-80A6-415F-AF14-2ED60F3FA05A}" dt="2020-09-25T04:41:36.817" v="2191" actId="26606"/>
          <ac:spMkLst>
            <pc:docMk/>
            <pc:sldMk cId="1137274119" sldId="284"/>
            <ac:spMk id="5" creationId="{4B93881D-4FBC-4E97-94D0-5E9B4A545CCD}"/>
          </ac:spMkLst>
        </pc:spChg>
        <pc:spChg chg="add">
          <ac:chgData name="Axel Hauduc" userId="8fbef522b4658a47" providerId="LiveId" clId="{79C36976-80A6-415F-AF14-2ED60F3FA05A}" dt="2020-09-25T04:41:36.817" v="2191" actId="26606"/>
          <ac:spMkLst>
            <pc:docMk/>
            <pc:sldMk cId="1137274119" sldId="284"/>
            <ac:spMk id="10" creationId="{EB8A1B5F-0801-4AFF-A489-335B6A851FF4}"/>
          </ac:spMkLst>
        </pc:spChg>
        <pc:spChg chg="add">
          <ac:chgData name="Axel Hauduc" userId="8fbef522b4658a47" providerId="LiveId" clId="{79C36976-80A6-415F-AF14-2ED60F3FA05A}" dt="2020-09-25T04:41:36.817" v="2191" actId="26606"/>
          <ac:spMkLst>
            <pc:docMk/>
            <pc:sldMk cId="1137274119" sldId="284"/>
            <ac:spMk id="12" creationId="{06201B52-6441-4DBA-BACE-2359775817CE}"/>
          </ac:spMkLst>
        </pc:spChg>
        <pc:spChg chg="add">
          <ac:chgData name="Axel Hauduc" userId="8fbef522b4658a47" providerId="LiveId" clId="{79C36976-80A6-415F-AF14-2ED60F3FA05A}" dt="2020-09-25T04:41:36.817" v="2191" actId="26606"/>
          <ac:spMkLst>
            <pc:docMk/>
            <pc:sldMk cId="1137274119" sldId="284"/>
            <ac:spMk id="16" creationId="{FBDCECDC-EEE3-4128-AA5E-82A8C08796E8}"/>
          </ac:spMkLst>
        </pc:spChg>
        <pc:spChg chg="add">
          <ac:chgData name="Axel Hauduc" userId="8fbef522b4658a47" providerId="LiveId" clId="{79C36976-80A6-415F-AF14-2ED60F3FA05A}" dt="2020-09-25T04:41:36.817" v="2191" actId="26606"/>
          <ac:spMkLst>
            <pc:docMk/>
            <pc:sldMk cId="1137274119" sldId="284"/>
            <ac:spMk id="18" creationId="{1F3985C0-E548-44D2-B30E-F3E42DADE133}"/>
          </ac:spMkLst>
        </pc:spChg>
        <pc:spChg chg="add">
          <ac:chgData name="Axel Hauduc" userId="8fbef522b4658a47" providerId="LiveId" clId="{79C36976-80A6-415F-AF14-2ED60F3FA05A}" dt="2020-09-25T04:41:36.817" v="2191" actId="26606"/>
          <ac:spMkLst>
            <pc:docMk/>
            <pc:sldMk cId="1137274119" sldId="284"/>
            <ac:spMk id="20" creationId="{4260EDE0-989C-4E16-AF94-F652294D828E}"/>
          </ac:spMkLst>
        </pc:spChg>
        <pc:cxnChg chg="add">
          <ac:chgData name="Axel Hauduc" userId="8fbef522b4658a47" providerId="LiveId" clId="{79C36976-80A6-415F-AF14-2ED60F3FA05A}" dt="2020-09-25T04:41:36.817" v="2191" actId="26606"/>
          <ac:cxnSpMkLst>
            <pc:docMk/>
            <pc:sldMk cId="1137274119" sldId="284"/>
            <ac:cxnSpMk id="14" creationId="{89DF3DBB-17DD-4058-A944-5578E18A031E}"/>
          </ac:cxnSpMkLst>
        </pc:cxnChg>
      </pc:sldChg>
      <pc:sldChg chg="modSp new mod">
        <pc:chgData name="Axel Hauduc" userId="8fbef522b4658a47" providerId="LiveId" clId="{79C36976-80A6-415F-AF14-2ED60F3FA05A}" dt="2020-09-25T05:27:39.496" v="2959" actId="20577"/>
        <pc:sldMkLst>
          <pc:docMk/>
          <pc:sldMk cId="1088877116" sldId="285"/>
        </pc:sldMkLst>
        <pc:spChg chg="mod">
          <ac:chgData name="Axel Hauduc" userId="8fbef522b4658a47" providerId="LiveId" clId="{79C36976-80A6-415F-AF14-2ED60F3FA05A}" dt="2020-09-25T04:50:35.040" v="2407" actId="20577"/>
          <ac:spMkLst>
            <pc:docMk/>
            <pc:sldMk cId="1088877116" sldId="285"/>
            <ac:spMk id="2" creationId="{10F16522-23F1-4148-9341-9384CA6B0605}"/>
          </ac:spMkLst>
        </pc:spChg>
        <pc:spChg chg="mod">
          <ac:chgData name="Axel Hauduc" userId="8fbef522b4658a47" providerId="LiveId" clId="{79C36976-80A6-415F-AF14-2ED60F3FA05A}" dt="2020-09-25T05:27:39.496" v="2959" actId="20577"/>
          <ac:spMkLst>
            <pc:docMk/>
            <pc:sldMk cId="1088877116" sldId="285"/>
            <ac:spMk id="3" creationId="{38068E43-E708-4D63-BD8E-F192BF1C299A}"/>
          </ac:spMkLst>
        </pc:spChg>
      </pc:sldChg>
      <pc:sldChg chg="del">
        <pc:chgData name="Axel Hauduc" userId="8fbef522b4658a47" providerId="LiveId" clId="{79C36976-80A6-415F-AF14-2ED60F3FA05A}" dt="2020-09-15T23:28:37.936" v="0" actId="2696"/>
        <pc:sldMkLst>
          <pc:docMk/>
          <pc:sldMk cId="1097089274" sldId="285"/>
        </pc:sldMkLst>
      </pc:sldChg>
      <pc:sldChg chg="del">
        <pc:chgData name="Axel Hauduc" userId="8fbef522b4658a47" providerId="LiveId" clId="{79C36976-80A6-415F-AF14-2ED60F3FA05A}" dt="2020-09-15T23:28:37.936" v="0" actId="2696"/>
        <pc:sldMkLst>
          <pc:docMk/>
          <pc:sldMk cId="3743448858" sldId="286"/>
        </pc:sldMkLst>
      </pc:sldChg>
      <pc:sldChg chg="del">
        <pc:chgData name="Axel Hauduc" userId="8fbef522b4658a47" providerId="LiveId" clId="{79C36976-80A6-415F-AF14-2ED60F3FA05A}" dt="2020-09-15T23:28:37.936" v="0" actId="2696"/>
        <pc:sldMkLst>
          <pc:docMk/>
          <pc:sldMk cId="779890574" sldId="288"/>
        </pc:sldMkLst>
      </pc:sldChg>
      <pc:sldChg chg="add del">
        <pc:chgData name="Axel Hauduc" userId="8fbef522b4658a47" providerId="LiveId" clId="{79C36976-80A6-415F-AF14-2ED60F3FA05A}" dt="2020-09-23T05:40:50.034" v="295" actId="2696"/>
        <pc:sldMkLst>
          <pc:docMk/>
          <pc:sldMk cId="2274574778" sldId="289"/>
        </pc:sldMkLst>
      </pc:sldChg>
      <pc:sldChg chg="del">
        <pc:chgData name="Axel Hauduc" userId="8fbef522b4658a47" providerId="LiveId" clId="{79C36976-80A6-415F-AF14-2ED60F3FA05A}" dt="2020-09-15T23:28:37.936" v="0" actId="2696"/>
        <pc:sldMkLst>
          <pc:docMk/>
          <pc:sldMk cId="4055006082" sldId="290"/>
        </pc:sldMkLst>
      </pc:sldChg>
      <pc:sldChg chg="delSp add del setBg delDesignElem">
        <pc:chgData name="Axel Hauduc" userId="8fbef522b4658a47" providerId="LiveId" clId="{79C36976-80A6-415F-AF14-2ED60F3FA05A}" dt="2020-09-23T05:40:50.034" v="295" actId="2696"/>
        <pc:sldMkLst>
          <pc:docMk/>
          <pc:sldMk cId="1394233330" sldId="291"/>
        </pc:sldMkLst>
        <pc:spChg chg="del">
          <ac:chgData name="Axel Hauduc" userId="8fbef522b4658a47" providerId="LiveId" clId="{79C36976-80A6-415F-AF14-2ED60F3FA05A}" dt="2020-09-16T02:20:09.601" v="41"/>
          <ac:spMkLst>
            <pc:docMk/>
            <pc:sldMk cId="1394233330" sldId="291"/>
            <ac:spMk id="28" creationId="{EB8A1B5F-0801-4AFF-A489-335B6A851FF4}"/>
          </ac:spMkLst>
        </pc:spChg>
        <pc:spChg chg="del">
          <ac:chgData name="Axel Hauduc" userId="8fbef522b4658a47" providerId="LiveId" clId="{79C36976-80A6-415F-AF14-2ED60F3FA05A}" dt="2020-09-16T02:20:09.601" v="41"/>
          <ac:spMkLst>
            <pc:docMk/>
            <pc:sldMk cId="1394233330" sldId="291"/>
            <ac:spMk id="29" creationId="{06201B52-6441-4DBA-BACE-2359775817CE}"/>
          </ac:spMkLst>
        </pc:spChg>
        <pc:spChg chg="del">
          <ac:chgData name="Axel Hauduc" userId="8fbef522b4658a47" providerId="LiveId" clId="{79C36976-80A6-415F-AF14-2ED60F3FA05A}" dt="2020-09-16T02:20:09.601" v="41"/>
          <ac:spMkLst>
            <pc:docMk/>
            <pc:sldMk cId="1394233330" sldId="291"/>
            <ac:spMk id="31" creationId="{FBDCECDC-EEE3-4128-AA5E-82A8C08796E8}"/>
          </ac:spMkLst>
        </pc:spChg>
        <pc:spChg chg="del">
          <ac:chgData name="Axel Hauduc" userId="8fbef522b4658a47" providerId="LiveId" clId="{79C36976-80A6-415F-AF14-2ED60F3FA05A}" dt="2020-09-16T02:20:09.601" v="41"/>
          <ac:spMkLst>
            <pc:docMk/>
            <pc:sldMk cId="1394233330" sldId="291"/>
            <ac:spMk id="32" creationId="{1F3985C0-E548-44D2-B30E-F3E42DADE133}"/>
          </ac:spMkLst>
        </pc:spChg>
        <pc:spChg chg="del">
          <ac:chgData name="Axel Hauduc" userId="8fbef522b4658a47" providerId="LiveId" clId="{79C36976-80A6-415F-AF14-2ED60F3FA05A}" dt="2020-09-16T02:20:09.601" v="41"/>
          <ac:spMkLst>
            <pc:docMk/>
            <pc:sldMk cId="1394233330" sldId="291"/>
            <ac:spMk id="33" creationId="{4260EDE0-989C-4E16-AF94-F652294D828E}"/>
          </ac:spMkLst>
        </pc:spChg>
        <pc:cxnChg chg="del">
          <ac:chgData name="Axel Hauduc" userId="8fbef522b4658a47" providerId="LiveId" clId="{79C36976-80A6-415F-AF14-2ED60F3FA05A}" dt="2020-09-16T02:20:09.601" v="41"/>
          <ac:cxnSpMkLst>
            <pc:docMk/>
            <pc:sldMk cId="1394233330" sldId="291"/>
            <ac:cxnSpMk id="30" creationId="{89DF3DBB-17DD-4058-A944-5578E18A031E}"/>
          </ac:cxnSpMkLst>
        </pc:cxnChg>
      </pc:sldChg>
      <pc:sldChg chg="add del">
        <pc:chgData name="Axel Hauduc" userId="8fbef522b4658a47" providerId="LiveId" clId="{79C36976-80A6-415F-AF14-2ED60F3FA05A}" dt="2020-09-23T05:40:50.034" v="295" actId="2696"/>
        <pc:sldMkLst>
          <pc:docMk/>
          <pc:sldMk cId="3635196175" sldId="292"/>
        </pc:sldMkLst>
      </pc:sldChg>
      <pc:sldChg chg="modSp new del mod">
        <pc:chgData name="Axel Hauduc" userId="8fbef522b4658a47" providerId="LiveId" clId="{79C36976-80A6-415F-AF14-2ED60F3FA05A}" dt="2020-09-23T05:40:50.034" v="295" actId="2696"/>
        <pc:sldMkLst>
          <pc:docMk/>
          <pc:sldMk cId="245629534" sldId="293"/>
        </pc:sldMkLst>
        <pc:spChg chg="mod">
          <ac:chgData name="Axel Hauduc" userId="8fbef522b4658a47" providerId="LiveId" clId="{79C36976-80A6-415F-AF14-2ED60F3FA05A}" dt="2020-09-16T02:20:20.355" v="49" actId="20577"/>
          <ac:spMkLst>
            <pc:docMk/>
            <pc:sldMk cId="245629534" sldId="293"/>
            <ac:spMk id="2" creationId="{E2FF52C1-558A-4C64-ADCE-02F062FC6AFC}"/>
          </ac:spMkLst>
        </pc:spChg>
        <pc:spChg chg="mod">
          <ac:chgData name="Axel Hauduc" userId="8fbef522b4658a47" providerId="LiveId" clId="{79C36976-80A6-415F-AF14-2ED60F3FA05A}" dt="2020-09-16T02:29:26.321" v="60" actId="20577"/>
          <ac:spMkLst>
            <pc:docMk/>
            <pc:sldMk cId="245629534" sldId="293"/>
            <ac:spMk id="3" creationId="{29A6D62E-6037-4AEB-BD56-21D9C7F4D81D}"/>
          </ac:spMkLst>
        </pc:spChg>
      </pc:sldChg>
      <pc:sldChg chg="del">
        <pc:chgData name="Axel Hauduc" userId="8fbef522b4658a47" providerId="LiveId" clId="{79C36976-80A6-415F-AF14-2ED60F3FA05A}" dt="2020-09-15T23:28:37.936" v="0" actId="2696"/>
        <pc:sldMkLst>
          <pc:docMk/>
          <pc:sldMk cId="830762670" sldId="293"/>
        </pc:sldMkLst>
      </pc:sldChg>
      <pc:sldChg chg="modSp new del mod">
        <pc:chgData name="Axel Hauduc" userId="8fbef522b4658a47" providerId="LiveId" clId="{79C36976-80A6-415F-AF14-2ED60F3FA05A}" dt="2020-09-23T05:40:50.034" v="295" actId="2696"/>
        <pc:sldMkLst>
          <pc:docMk/>
          <pc:sldMk cId="146598482" sldId="294"/>
        </pc:sldMkLst>
        <pc:spChg chg="mod">
          <ac:chgData name="Axel Hauduc" userId="8fbef522b4658a47" providerId="LiveId" clId="{79C36976-80A6-415F-AF14-2ED60F3FA05A}" dt="2020-09-16T02:30:08.744" v="72" actId="20577"/>
          <ac:spMkLst>
            <pc:docMk/>
            <pc:sldMk cId="146598482" sldId="294"/>
            <ac:spMk id="2" creationId="{0311B91A-2493-4934-B089-26F465E84F5D}"/>
          </ac:spMkLst>
        </pc:spChg>
      </pc:sldChg>
      <pc:sldChg chg="del">
        <pc:chgData name="Axel Hauduc" userId="8fbef522b4658a47" providerId="LiveId" clId="{79C36976-80A6-415F-AF14-2ED60F3FA05A}" dt="2020-09-16T02:18:00.966" v="14" actId="2696"/>
        <pc:sldMkLst>
          <pc:docMk/>
          <pc:sldMk cId="661697285" sldId="294"/>
        </pc:sldMkLst>
      </pc:sldChg>
      <pc:sldChg chg="modSp new del mod">
        <pc:chgData name="Axel Hauduc" userId="8fbef522b4658a47" providerId="LiveId" clId="{79C36976-80A6-415F-AF14-2ED60F3FA05A}" dt="2020-09-23T05:40:50.034" v="295" actId="2696"/>
        <pc:sldMkLst>
          <pc:docMk/>
          <pc:sldMk cId="3837758930" sldId="295"/>
        </pc:sldMkLst>
        <pc:spChg chg="mod">
          <ac:chgData name="Axel Hauduc" userId="8fbef522b4658a47" providerId="LiveId" clId="{79C36976-80A6-415F-AF14-2ED60F3FA05A}" dt="2020-09-16T02:30:19.292" v="114" actId="20577"/>
          <ac:spMkLst>
            <pc:docMk/>
            <pc:sldMk cId="3837758930" sldId="295"/>
            <ac:spMk id="2" creationId="{5DE2E3C2-EF72-4782-96ED-7778374A3394}"/>
          </ac:spMkLst>
        </pc:spChg>
      </pc:sldChg>
      <pc:sldChg chg="new del">
        <pc:chgData name="Axel Hauduc" userId="8fbef522b4658a47" providerId="LiveId" clId="{79C36976-80A6-415F-AF14-2ED60F3FA05A}" dt="2020-09-16T02:20:13.236" v="42" actId="47"/>
        <pc:sldMkLst>
          <pc:docMk/>
          <pc:sldMk cId="4181180309" sldId="295"/>
        </pc:sldMkLst>
      </pc:sldChg>
      <pc:sldChg chg="modSp new del mod">
        <pc:chgData name="Axel Hauduc" userId="8fbef522b4658a47" providerId="LiveId" clId="{79C36976-80A6-415F-AF14-2ED60F3FA05A}" dt="2020-09-23T05:40:50.034" v="295" actId="2696"/>
        <pc:sldMkLst>
          <pc:docMk/>
          <pc:sldMk cId="1864846317" sldId="296"/>
        </pc:sldMkLst>
        <pc:spChg chg="mod">
          <ac:chgData name="Axel Hauduc" userId="8fbef522b4658a47" providerId="LiveId" clId="{79C36976-80A6-415F-AF14-2ED60F3FA05A}" dt="2020-09-17T00:11:35.580" v="157" actId="20577"/>
          <ac:spMkLst>
            <pc:docMk/>
            <pc:sldMk cId="1864846317" sldId="296"/>
            <ac:spMk id="2" creationId="{7F9A6173-78C4-4081-898D-9E003A8D34A7}"/>
          </ac:spMkLst>
        </pc:spChg>
        <pc:spChg chg="mod">
          <ac:chgData name="Axel Hauduc" userId="8fbef522b4658a47" providerId="LiveId" clId="{79C36976-80A6-415F-AF14-2ED60F3FA05A}" dt="2020-09-17T00:12:04.033" v="294" actId="20577"/>
          <ac:spMkLst>
            <pc:docMk/>
            <pc:sldMk cId="1864846317" sldId="296"/>
            <ac:spMk id="3" creationId="{8102174A-40A1-417D-AEDD-B5AF69AC02E7}"/>
          </ac:spMkLst>
        </pc:spChg>
      </pc:sldChg>
      <pc:sldChg chg="del">
        <pc:chgData name="Axel Hauduc" userId="8fbef522b4658a47" providerId="LiveId" clId="{79C36976-80A6-415F-AF14-2ED60F3FA05A}" dt="2020-09-15T23:28:37.936" v="0" actId="2696"/>
        <pc:sldMkLst>
          <pc:docMk/>
          <pc:sldMk cId="2408061959" sldId="297"/>
        </pc:sldMkLst>
      </pc:sldChg>
      <pc:sldChg chg="del">
        <pc:chgData name="Axel Hauduc" userId="8fbef522b4658a47" providerId="LiveId" clId="{79C36976-80A6-415F-AF14-2ED60F3FA05A}" dt="2020-09-15T23:28:37.936" v="0" actId="2696"/>
        <pc:sldMkLst>
          <pc:docMk/>
          <pc:sldMk cId="486030325" sldId="299"/>
        </pc:sldMkLst>
      </pc:sldChg>
      <pc:sldMasterChg chg="modSldLayout">
        <pc:chgData name="Axel Hauduc" userId="8fbef522b4658a47" providerId="LiveId" clId="{79C36976-80A6-415F-AF14-2ED60F3FA05A}" dt="2020-09-24T04:47:21.301" v="1391" actId="255"/>
        <pc:sldMasterMkLst>
          <pc:docMk/>
          <pc:sldMasterMk cId="762860289" sldId="2147483797"/>
        </pc:sldMasterMkLst>
        <pc:sldLayoutChg chg="modSp">
          <pc:chgData name="Axel Hauduc" userId="8fbef522b4658a47" providerId="LiveId" clId="{79C36976-80A6-415F-AF14-2ED60F3FA05A}" dt="2020-09-24T04:47:21.301" v="1391" actId="255"/>
          <pc:sldLayoutMkLst>
            <pc:docMk/>
            <pc:sldMasterMk cId="762860289" sldId="2147483797"/>
            <pc:sldLayoutMk cId="732232460" sldId="2147483799"/>
          </pc:sldLayoutMkLst>
          <pc:spChg chg="mod">
            <ac:chgData name="Axel Hauduc" userId="8fbef522b4658a47" providerId="LiveId" clId="{79C36976-80A6-415F-AF14-2ED60F3FA05A}" dt="2020-09-24T04:47:21.301" v="1391" actId="255"/>
            <ac:spMkLst>
              <pc:docMk/>
              <pc:sldMasterMk cId="762860289" sldId="2147483797"/>
              <pc:sldLayoutMk cId="732232460" sldId="2147483799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85BAB-7781-446B-8667-505DDDD58EE5}" type="datetimeFigureOut">
              <a:rPr lang="en-US" smtClean="0"/>
              <a:t>22-Sep-2020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CBEBF-E7FC-487D-9701-09FECE74B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30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CBEBF-E7FC-487D-9701-09FECE74BB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67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CBEBF-E7FC-487D-9701-09FECE74BB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78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you should expect to see average quality at all the bases to be generally consistent, and high.</a:t>
            </a:r>
          </a:p>
          <a:p>
            <a:endParaRPr lang="en-US" dirty="0"/>
          </a:p>
          <a:p>
            <a:r>
              <a:rPr lang="en-US" dirty="0"/>
              <a:t>If there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CBEBF-E7FC-487D-9701-09FECE74BB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75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CBEBF-E7FC-487D-9701-09FECE74BB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09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Warning A warning is raised if the most frequently observed mean quality is below 27 - this equates to a 0.2% error rate. </a:t>
            </a:r>
          </a:p>
          <a:p>
            <a:endParaRPr lang="en-US" dirty="0"/>
          </a:p>
          <a:p>
            <a:r>
              <a:rPr lang="en-US" dirty="0"/>
              <a:t>Failure An error is raised if the most frequently observed mean quality is below 20 - this equates to a 1% error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CBEBF-E7FC-487D-9701-09FECE74BB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01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module issues a warning if the difference between A and T, or G and C is greater than 10% in any position.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CBEBF-E7FC-487D-9701-09FECE74BB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73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CBEBF-E7FC-487D-9701-09FECE74BB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2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5545-52DC-4BE3-A162-06927219932E}" type="datetime1">
              <a:rPr lang="en-US" smtClean="0"/>
              <a:t>23-Sep-2020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739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C017-59AB-4C9E-A699-8BBE4A16FA35}" type="datetime1">
              <a:rPr lang="en-US" smtClean="0"/>
              <a:t>23-Sep-2020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8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7A18-025F-4AE1-B460-2308283989F4}" type="datetime1">
              <a:rPr lang="en-US" smtClean="0"/>
              <a:t>23-Sep-2020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2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DCCD-AA68-41D1-B75F-521F199792AA}" type="datetime1">
              <a:rPr lang="en-US" smtClean="0"/>
              <a:t>23-Sep-2020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3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43D1-E2B9-4636-BBE0-4AFE70C57FE8}" type="datetime1">
              <a:rPr lang="en-US" smtClean="0"/>
              <a:t>23-Sep-2020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3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1A0D-99F6-49DB-9732-4803DDC194C5}" type="datetime1">
              <a:rPr lang="en-US" smtClean="0"/>
              <a:t>23-Sep-2020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2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1AA2-D227-4DAB-929C-55D1BFAF41A2}" type="datetime1">
              <a:rPr lang="en-US" smtClean="0"/>
              <a:t>23-Sep-2020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8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68A6-76BB-47D0-BCAA-E6B36F750DA9}" type="datetime1">
              <a:rPr lang="en-US" smtClean="0"/>
              <a:t>23-Sep-2020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4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BA638-40A3-4443-9976-554C37AFC4DE}" type="datetime1">
              <a:rPr lang="en-US" smtClean="0"/>
              <a:t>23-Sep-2020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0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7CF49D-6C59-4AB6-94CF-5AE8BC139836}" type="datetime1">
              <a:rPr lang="en-US" smtClean="0"/>
              <a:t>23-Sep-2020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77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ADEC-24B9-4AC5-9FB8-9E3530EB3808}" type="datetime1">
              <a:rPr lang="en-US" smtClean="0"/>
              <a:t>23-Sep-2020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5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031D6F-35A2-4A89-959D-933361B79456}" type="datetime1">
              <a:rPr lang="en-US" smtClean="0"/>
              <a:t>23-Sep-2020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86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FFA6-63F5-45C3-816F-0F6A13D4B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3 – More Scripting &amp; </a:t>
            </a:r>
            <a:r>
              <a:rPr lang="en-US" dirty="0" err="1"/>
              <a:t>FastQC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BD12E-A8F2-4888-AE05-FDBB9C1B3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25 September 2020</a:t>
            </a:r>
          </a:p>
          <a:p>
            <a:r>
              <a:rPr lang="en-US" dirty="0"/>
              <a:t>MICB405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7FB4C-A530-431F-A019-B0BBA3F3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8142-7991-4C43-AB3D-294887B62FA2}" type="datetime1">
              <a:rPr lang="en-US" smtClean="0"/>
              <a:t>23-Sep-2020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F4737-24A2-4CC0-8C11-E20D2179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08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27BEA-D065-4244-BDFA-60657A4B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interpret a FASTQC report</a:t>
            </a:r>
            <a:endParaRPr lang="en-US" dirty="0"/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F5CF9C5-2D31-4D21-86A2-2BE52C531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15" y="719528"/>
            <a:ext cx="12205030" cy="469941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9E7BD-C7B3-40D8-AFD9-94A493A6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DCCD-AA68-41D1-B75F-521F199792AA}" type="datetime1">
              <a:rPr lang="en-US" smtClean="0"/>
              <a:t>23-Sep-2020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46B13-DECA-43A3-AD17-A00EBD5F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10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E839F6-C338-4AFE-B62F-926F43CC1F82}"/>
              </a:ext>
            </a:extLst>
          </p:cNvPr>
          <p:cNvSpPr/>
          <p:nvPr/>
        </p:nvSpPr>
        <p:spPr>
          <a:xfrm>
            <a:off x="29980" y="1737360"/>
            <a:ext cx="1581462" cy="43292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52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3D3A-0699-40DC-B729-8B74A016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BDA1A6-858F-4D80-A7F4-8CF2235F8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385"/>
            <a:ext cx="12187917" cy="592861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405EF-895E-4D7B-BF31-020FD70F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DCCD-AA68-41D1-B75F-521F199792AA}" type="datetime1">
              <a:rPr lang="en-US" smtClean="0"/>
              <a:t>23-Sep-2020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BE75C-A51B-4CFD-8728-01B03BE2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AEDE83-0A6A-4418-B117-7FCBBAC6D18E}"/>
              </a:ext>
            </a:extLst>
          </p:cNvPr>
          <p:cNvSpPr/>
          <p:nvPr/>
        </p:nvSpPr>
        <p:spPr>
          <a:xfrm>
            <a:off x="0" y="1520897"/>
            <a:ext cx="2136098" cy="43292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23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3D3A-0699-40DC-B729-8B74A016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405EF-895E-4D7B-BF31-020FD70F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DCCD-AA68-41D1-B75F-521F199792AA}" type="datetime1">
              <a:rPr lang="en-US" smtClean="0"/>
              <a:t>24-Sep-2020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BE75C-A51B-4CFD-8728-01B03BE2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479B1-0847-4F2C-9308-0CF595A55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7DB100-EE4F-4BC0-9ACF-7AE116523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482" y="-4977"/>
            <a:ext cx="9004988" cy="63233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99A90B-96C6-4B8A-B932-0B552216C22D}"/>
              </a:ext>
            </a:extLst>
          </p:cNvPr>
          <p:cNvSpPr txBox="1"/>
          <p:nvPr/>
        </p:nvSpPr>
        <p:spPr>
          <a:xfrm>
            <a:off x="74951" y="569626"/>
            <a:ext cx="1379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Low-quality example!</a:t>
            </a:r>
          </a:p>
        </p:txBody>
      </p:sp>
    </p:spTree>
    <p:extLst>
      <p:ext uri="{BB962C8B-B14F-4D97-AF65-F5344CB8AC3E}">
        <p14:creationId xmlns:p14="http://schemas.microsoft.com/office/powerpoint/2010/main" val="3702335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776F-1F21-4D55-B594-A82654AF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22174-0A66-4ACC-A527-B459B3CC7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DCCD-AA68-41D1-B75F-521F199792AA}" type="datetime1">
              <a:rPr lang="en-US" smtClean="0"/>
              <a:t>23-Sep-2020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57D57-36BD-4E57-9A86-8CAA53D78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13</a:t>
            </a:fld>
            <a:endParaRPr lang="en-US"/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AE767B-94D7-419F-90AB-BC27E99C2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236"/>
            <a:ext cx="12200674" cy="5521403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3E7DAB0-6AE7-4792-AFEA-6415D3E03143}"/>
              </a:ext>
            </a:extLst>
          </p:cNvPr>
          <p:cNvSpPr/>
          <p:nvPr/>
        </p:nvSpPr>
        <p:spPr>
          <a:xfrm>
            <a:off x="29979" y="1812993"/>
            <a:ext cx="1693889" cy="32310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0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CB34-2DA8-4617-AC7D-1A89541B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B06A32-30CB-4A99-A8D1-F329D4387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603"/>
            <a:ext cx="12176776" cy="574123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6A260-82C6-4B4C-A97A-83A826DA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DCCD-AA68-41D1-B75F-521F199792AA}" type="datetime1">
              <a:rPr lang="en-US" smtClean="0"/>
              <a:t>24-Sep-2020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A2375-26A5-48E1-A932-6AFD20E2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14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4ADDB6-169E-4304-AFE3-7B883D8166AA}"/>
              </a:ext>
            </a:extLst>
          </p:cNvPr>
          <p:cNvSpPr/>
          <p:nvPr/>
        </p:nvSpPr>
        <p:spPr>
          <a:xfrm>
            <a:off x="15224" y="1970390"/>
            <a:ext cx="1858546" cy="32310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86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CB34-2DA8-4617-AC7D-1A89541B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6A260-82C6-4B4C-A97A-83A826DA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DCCD-AA68-41D1-B75F-521F199792AA}" type="datetime1">
              <a:rPr lang="en-US" smtClean="0"/>
              <a:t>24-Sep-2020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A2375-26A5-48E1-A932-6AFD20E2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15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9C35D2-276E-44D6-8065-B5C9F0EA8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921"/>
            <a:ext cx="12186652" cy="5244767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C1BBBD2-875E-4436-864E-30FA66535454}"/>
              </a:ext>
            </a:extLst>
          </p:cNvPr>
          <p:cNvSpPr/>
          <p:nvPr/>
        </p:nvSpPr>
        <p:spPr>
          <a:xfrm>
            <a:off x="0" y="2502541"/>
            <a:ext cx="1858546" cy="32310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89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CB34-2DA8-4617-AC7D-1A89541B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6A260-82C6-4B4C-A97A-83A826DA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DCCD-AA68-41D1-B75F-521F199792AA}" type="datetime1">
              <a:rPr lang="en-US" smtClean="0"/>
              <a:t>24-Sep-2020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A2375-26A5-48E1-A932-6AFD20E2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16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0B50C7-60E8-4FA6-B628-B2243F63A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9692"/>
            <a:ext cx="12203143" cy="5206610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C3817D0-DD0A-49A6-878A-7E424BF43F77}"/>
              </a:ext>
            </a:extLst>
          </p:cNvPr>
          <p:cNvSpPr/>
          <p:nvPr/>
        </p:nvSpPr>
        <p:spPr>
          <a:xfrm>
            <a:off x="0" y="2652442"/>
            <a:ext cx="1858546" cy="32310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26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FAAF-9AAA-4A0E-911C-40F7172A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7BD7C-D52B-483E-B59F-45649BD75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DCCD-AA68-41D1-B75F-521F199792AA}" type="datetime1">
              <a:rPr lang="en-US" smtClean="0"/>
              <a:t>24-Sep-2020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9D38B-8607-40E7-9D5C-A2CAE6B4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17</a:t>
            </a:fld>
            <a:endParaRPr lang="en-US"/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830948-A25A-4CC2-BCBD-00E7B6DCB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205"/>
            <a:ext cx="12192000" cy="5133221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009F246-5D8D-409F-9CCE-89C6E6BF3A14}"/>
              </a:ext>
            </a:extLst>
          </p:cNvPr>
          <p:cNvSpPr/>
          <p:nvPr/>
        </p:nvSpPr>
        <p:spPr>
          <a:xfrm>
            <a:off x="0" y="2869799"/>
            <a:ext cx="1858546" cy="32310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6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4EEE4-E09A-44A5-9B8C-D4379DB2F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B75095-B3FD-462C-A8A1-30B7CB797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604"/>
            <a:ext cx="12199544" cy="505670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66A38-6CEB-4E02-BF08-12B38687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DCCD-AA68-41D1-B75F-521F199792AA}" type="datetime1">
              <a:rPr lang="en-US" smtClean="0"/>
              <a:t>24-Sep-2020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70CB6-0BD6-48E5-A17B-3F105E38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18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42BA85-B6B4-4D57-A1FA-B80FC5A4F020}"/>
              </a:ext>
            </a:extLst>
          </p:cNvPr>
          <p:cNvSpPr/>
          <p:nvPr/>
        </p:nvSpPr>
        <p:spPr>
          <a:xfrm>
            <a:off x="-1" y="3259952"/>
            <a:ext cx="1918741" cy="32310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11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371FB-69AE-40A2-B999-9D36EB25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DC0FF1-FD36-4B2F-AD11-90CD6EF57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4525"/>
            <a:ext cx="12179902" cy="513165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9CB95-0718-4FF1-BB6A-A940E4966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DCCD-AA68-41D1-B75F-521F199792AA}" type="datetime1">
              <a:rPr lang="en-US" smtClean="0"/>
              <a:t>24-Sep-2020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79998-10B5-4540-A6B1-499CE86B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19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3EE029-FFEA-46E2-9212-B34AC1EE6D1D}"/>
              </a:ext>
            </a:extLst>
          </p:cNvPr>
          <p:cNvSpPr/>
          <p:nvPr/>
        </p:nvSpPr>
        <p:spPr>
          <a:xfrm>
            <a:off x="12098" y="3657191"/>
            <a:ext cx="1918741" cy="32310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2729-6803-4044-B7A5-27BB0DD1E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FASTQC?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BE46C-E80A-4630-8B9E-35C001A3E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that </a:t>
            </a:r>
            <a:r>
              <a:rPr lang="en-US" sz="3200" dirty="0"/>
              <a:t>generates an HTML report of FASTQ files that you provide it</a:t>
            </a:r>
          </a:p>
          <a:p>
            <a:r>
              <a:rPr lang="en-US" sz="3200" dirty="0"/>
              <a:t>Generally used for whole-genome shotgun sequencing output</a:t>
            </a:r>
          </a:p>
          <a:p>
            <a:pPr lvl="1"/>
            <a:r>
              <a:rPr lang="en-US" sz="3000" dirty="0"/>
              <a:t>Less reliable for other kinds of sequencing output like </a:t>
            </a:r>
            <a:r>
              <a:rPr lang="en-US" sz="3200" dirty="0"/>
              <a:t>mRNA-Seq, RNA-Seq, </a:t>
            </a:r>
            <a:r>
              <a:rPr lang="en-US" sz="3200" dirty="0" err="1"/>
              <a:t>ChIP</a:t>
            </a:r>
            <a:r>
              <a:rPr lang="en-US" sz="3200" dirty="0"/>
              <a:t>-seq, </a:t>
            </a:r>
            <a:r>
              <a:rPr lang="en-US" sz="3200" dirty="0" err="1"/>
              <a:t>etc</a:t>
            </a:r>
            <a:r>
              <a:rPr lang="en-US" sz="3200" dirty="0"/>
              <a:t>…</a:t>
            </a:r>
            <a:endParaRPr lang="en-US" sz="3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E7FD4-B3B0-453D-8BE0-83CB17D5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D964-C6F4-45D4-A817-F764A80121CC}" type="datetime1">
              <a:rPr lang="en-US" smtClean="0"/>
              <a:t>23-Sep-2020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92EF0-0CC4-4228-B05F-D81B8B3F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8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064A-0E24-422B-9B76-ACE928A9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8D938-16DC-4BF6-9AA6-A3A14D693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E2B21-24B5-42F7-AE48-C8BF77A05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DCCD-AA68-41D1-B75F-521F199792AA}" type="datetime1">
              <a:rPr lang="en-US" smtClean="0"/>
              <a:t>24-Sep-2020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C5206-B661-4E9A-83E9-CFD4C1B7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20</a:t>
            </a:fld>
            <a:endParaRPr lang="en-US"/>
          </a:p>
        </p:txBody>
      </p:sp>
      <p:pic>
        <p:nvPicPr>
          <p:cNvPr id="1028" name="Picture 4" descr="FastQC_contam">
            <a:extLst>
              <a:ext uri="{FF2B5EF4-FFF2-40B4-BE49-F238E27FC236}">
                <a16:creationId xmlns:a16="http://schemas.microsoft.com/office/drawing/2014/main" id="{4E7CD095-3B90-49B7-BC91-D32B11692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33" y="1097281"/>
            <a:ext cx="11843534" cy="386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119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AF8F-2A22-47B0-A3C9-6AEC74EE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4855E6D-7D5F-4327-A06B-BE78DE4E3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238"/>
            <a:ext cx="12192000" cy="582512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508AA-0E30-48DE-89C1-AB952DA4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DCCD-AA68-41D1-B75F-521F199792AA}" type="datetime1">
              <a:rPr lang="en-US" smtClean="0"/>
              <a:t>24-Sep-2020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48DBF-D715-4FEF-A80F-B858E837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A22-BBA9-415C-8AFB-C1645562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Why FASTQC?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95EFBD-AE5D-49EF-9446-0267FE39D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Quick, informal statistics on FASTQ files coming out of a sequencing environment</a:t>
            </a:r>
            <a:endParaRPr lang="en-US" sz="3000" dirty="0"/>
          </a:p>
          <a:p>
            <a:pPr lvl="1"/>
            <a:r>
              <a:rPr lang="en-US" sz="3000" dirty="0"/>
              <a:t>Can indicate generally if something is drastically wrong with your FASTQ read output</a:t>
            </a:r>
          </a:p>
          <a:p>
            <a:r>
              <a:rPr lang="en-US" sz="3200" dirty="0"/>
              <a:t>Output should be taken with a grain of salt</a:t>
            </a:r>
          </a:p>
          <a:p>
            <a:pPr lvl="1"/>
            <a:r>
              <a:rPr lang="en-US" dirty="0"/>
              <a:t>Thresholds for warnings are not going to be calibrated to your experiment necessarily</a:t>
            </a:r>
          </a:p>
          <a:p>
            <a:pPr lvl="2"/>
            <a:r>
              <a:rPr lang="en-US" dirty="0"/>
              <a:t>Will take into account Illumina vs other sequencing technologies from the read names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CFCE47-6A21-44EF-88DE-1C9D6659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024D-6C29-4107-883A-C8840D5B03F7}" type="datetime1">
              <a:rPr lang="en-US" smtClean="0"/>
              <a:t>23-Sep-2020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0AE08-EE2C-49AC-AC78-5ED371B6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53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5F90-F24E-4333-A46A-6BA1CED3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FASTQC?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AF34E-3501-4029-9D40-5A9523DFD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It’s already in your $PATH (yay!)</a:t>
            </a:r>
          </a:p>
          <a:p>
            <a:pPr lvl="1"/>
            <a:r>
              <a:rPr lang="en-US" sz="3000" dirty="0"/>
              <a:t>Bash already knows where to look when you call </a:t>
            </a:r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fastq</a:t>
            </a: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2600" dirty="0">
                <a:cs typeface="Courier New" panose="02070309020205020404" pitchFamily="49" charset="0"/>
              </a:rPr>
              <a:t>Try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$PATH</a:t>
            </a:r>
            <a:r>
              <a:rPr lang="en-US" sz="2600" b="1" dirty="0">
                <a:cs typeface="Courier New" panose="02070309020205020404" pitchFamily="49" charset="0"/>
              </a:rPr>
              <a:t> </a:t>
            </a:r>
            <a:r>
              <a:rPr lang="en-US" sz="2600" dirty="0">
                <a:cs typeface="Courier New" panose="02070309020205020404" pitchFamily="49" charset="0"/>
              </a:rPr>
              <a:t>to see the directories (in order of priority) where bash looks for programs to run, as well as other programs that you can run!</a:t>
            </a:r>
          </a:p>
          <a:p>
            <a:pPr lvl="3"/>
            <a:r>
              <a:rPr lang="en-US" sz="2200" dirty="0">
                <a:cs typeface="Courier New" panose="02070309020205020404" pitchFamily="49" charset="0"/>
              </a:rPr>
              <a:t>This is just for fun</a:t>
            </a:r>
            <a:endParaRPr lang="en-US" sz="2600" dirty="0">
              <a:cs typeface="Courier New" panose="02070309020205020404" pitchFamily="49" charset="0"/>
            </a:endParaRPr>
          </a:p>
          <a:p>
            <a:pPr lvl="2"/>
            <a:endParaRPr lang="en-US" sz="2600" dirty="0"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FA0BB-C168-48E9-96CF-F652AC04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7617-5FF1-4765-B743-22D1BCA5CA31}" type="datetime1">
              <a:rPr lang="en-US" smtClean="0"/>
              <a:t>23-Sep-2020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28704-5445-45FC-9D2B-8499C9C0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3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D4B21-7836-4959-BE44-3061D35E8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89" y="2203226"/>
            <a:ext cx="3084844" cy="2103875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FFFFFF"/>
                </a:solidFill>
              </a:rPr>
              <a:t>Using FASTQC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DDB847F3-4E3A-446F-A412-EEC3340CA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126" y="971768"/>
            <a:ext cx="7870015" cy="4914463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D9FFFE4-91BC-463D-9779-2F796C21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4D47-CC11-4B9E-8575-6B0470F60C17}" type="datetime1">
              <a:rPr lang="en-US" smtClean="0"/>
              <a:t>23-Sep-2020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D8C09-A338-4D70-BF2B-BFA3AE47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06B18-A8C5-4985-B269-96505CCB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Grabbing the files for viewing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958AB-4288-428C-96FD-517DF417E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905500" cy="3528240"/>
          </a:xfrm>
        </p:spPr>
        <p:txBody>
          <a:bodyPr>
            <a:normAutofit/>
          </a:bodyPr>
          <a:lstStyle/>
          <a:p>
            <a:r>
              <a:rPr lang="en-US" sz="3200" dirty="0"/>
              <a:t>You need to get your html files into an environment with a graphical user interface</a:t>
            </a:r>
          </a:p>
          <a:p>
            <a:pPr lvl="1"/>
            <a:r>
              <a:rPr lang="en-US" dirty="0"/>
              <a:t>In other words, out of the command line interface?</a:t>
            </a:r>
          </a:p>
          <a:p>
            <a:r>
              <a:rPr lang="en-US" dirty="0"/>
              <a:t>Details vary depending on operating system but usually involve SCP</a:t>
            </a:r>
          </a:p>
          <a:p>
            <a:pPr lvl="1"/>
            <a:r>
              <a:rPr lang="en-US" dirty="0"/>
              <a:t>Must almost always be in your machine’s terminal</a:t>
            </a:r>
          </a:p>
          <a:p>
            <a:pPr lvl="1"/>
            <a:r>
              <a:rPr lang="en-US" dirty="0"/>
              <a:t>PuTTY users need to 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pscp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9A8C-9633-47E2-824B-68E549DC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4D07-552D-4D49-A3CD-77C2268C8BA4}" type="datetime1">
              <a:rPr lang="en-US" smtClean="0"/>
              <a:t>23-Sep-2020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A2655-5B5E-4E75-97EC-87F956D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593BF-0755-4537-BAA3-93DB48A40594}"/>
              </a:ext>
            </a:extLst>
          </p:cNvPr>
          <p:cNvSpPr txBox="1"/>
          <p:nvPr/>
        </p:nvSpPr>
        <p:spPr>
          <a:xfrm>
            <a:off x="44970" y="550392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ahauduc_mb20@orca1.bcgsc.ca:/home/ahauduc_mb20/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fqc_output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.</a:t>
            </a:r>
          </a:p>
        </p:txBody>
      </p:sp>
    </p:spTree>
    <p:extLst>
      <p:ext uri="{BB962C8B-B14F-4D97-AF65-F5344CB8AC3E}">
        <p14:creationId xmlns:p14="http://schemas.microsoft.com/office/powerpoint/2010/main" val="43176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6522-23F1-4148-9341-9384CA6B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find files on your computer after SCP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68E43-E708-4D63-BD8E-F192BF1C2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2620"/>
          </a:xfrm>
        </p:spPr>
        <p:txBody>
          <a:bodyPr/>
          <a:lstStyle/>
          <a:p>
            <a:r>
              <a:rPr lang="en-US" dirty="0"/>
              <a:t>Windows WSL -&gt; File Explorer (to get to your Linux partition directory)</a:t>
            </a:r>
          </a:p>
          <a:p>
            <a:pPr lvl="1"/>
            <a:r>
              <a:rPr lang="en-US" dirty="0"/>
              <a:t>\\wsl$\Ubuntu\home\&lt;your Unix username&gt;\</a:t>
            </a:r>
          </a:p>
          <a:p>
            <a:r>
              <a:rPr lang="en-US" dirty="0"/>
              <a:t>Windows Git Bash -&gt; File Explorer</a:t>
            </a:r>
          </a:p>
          <a:p>
            <a:pPr lvl="1"/>
            <a:r>
              <a:rPr lang="en-US" dirty="0"/>
              <a:t>C:\Users\&lt;your Windows username&gt;\</a:t>
            </a:r>
          </a:p>
          <a:p>
            <a:r>
              <a:rPr lang="en-US" dirty="0"/>
              <a:t>macOS -&gt; Finder</a:t>
            </a:r>
          </a:p>
          <a:p>
            <a:pPr lvl="1"/>
            <a:r>
              <a:rPr lang="en-US" dirty="0"/>
              <a:t>/Users/&lt;your macOS username&gt;</a:t>
            </a:r>
          </a:p>
          <a:p>
            <a:r>
              <a:rPr lang="en-US" dirty="0"/>
              <a:t>PuTTY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353CD-E4D5-4521-8C6D-D01A59C3F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DCCD-AA68-41D1-B75F-521F199792AA}" type="datetime1">
              <a:rPr lang="en-US" smtClean="0"/>
              <a:t>24-Sep-2020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003CA-12D6-4129-AE2D-49B10145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77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8A1B5F-0801-4AFF-A489-335B6A851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201B52-6441-4DBA-BACE-23597758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DF3DBB-17DD-4058-A944-5578E18A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1EB0D-83AB-4D90-888B-8095DFDE7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Demonstration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E5EBF-21B7-4D60-BDE9-1741FCC12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1B60-5D16-410F-9210-5064B28A70B3}" type="datetime1">
              <a:rPr lang="en-US" smtClean="0"/>
              <a:t>23-Sep-2020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B40C6-4231-43FD-B957-D9822B47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94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8A1B5F-0801-4AFF-A489-335B6A851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01B52-6441-4DBA-BACE-23597758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DF3DBB-17DD-4058-A944-5578E18A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E4DD1-8ABF-4BA6-A738-5D9A9EAD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to interpret the FASTQC output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B542A-D4A8-4EC2-BA86-CE12D6F747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470DCCD-AA68-41D1-B75F-521F199792AA}" type="datetime1">
              <a:rPr lang="en-US" smtClean="0"/>
              <a:pPr>
                <a:spcAft>
                  <a:spcPts val="600"/>
                </a:spcAft>
              </a:pPr>
              <a:t>24-Sep-2020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3881D-4FBC-4E97-94D0-5E9B4A54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90C29D2-58F8-43CD-B1BD-B6351E7AC371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741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481</Words>
  <Application>Microsoft Office PowerPoint</Application>
  <PresentationFormat>Widescreen</PresentationFormat>
  <Paragraphs>94</Paragraphs>
  <Slides>21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Courier New</vt:lpstr>
      <vt:lpstr>Retrospect</vt:lpstr>
      <vt:lpstr>Tutorial 3 – More Scripting &amp; FastQC</vt:lpstr>
      <vt:lpstr>What is FASTQC?</vt:lpstr>
      <vt:lpstr>Why FASTQC?</vt:lpstr>
      <vt:lpstr>Where is FASTQC?</vt:lpstr>
      <vt:lpstr>Using FASTQC</vt:lpstr>
      <vt:lpstr>Grabbing the files for viewing with scp</vt:lpstr>
      <vt:lpstr>Where to find files on your computer after SCP</vt:lpstr>
      <vt:lpstr>Demonstration</vt:lpstr>
      <vt:lpstr>How to interpret the FASTQC output</vt:lpstr>
      <vt:lpstr>How to interpret a FASTQC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3 – More Scripting &amp; FastQC</dc:title>
  <dc:creator>Axel Hauduc</dc:creator>
  <cp:lastModifiedBy>Axel Hauduc</cp:lastModifiedBy>
  <cp:revision>1</cp:revision>
  <dcterms:created xsi:type="dcterms:W3CDTF">2020-09-25T04:41:36Z</dcterms:created>
  <dcterms:modified xsi:type="dcterms:W3CDTF">2020-09-25T16:54:59Z</dcterms:modified>
</cp:coreProperties>
</file>