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3"/>
  </p:notesMasterIdLst>
  <p:sldIdLst>
    <p:sldId id="256" r:id="rId2"/>
    <p:sldId id="289" r:id="rId3"/>
    <p:sldId id="265" r:id="rId4"/>
    <p:sldId id="294" r:id="rId5"/>
    <p:sldId id="290" r:id="rId6"/>
    <p:sldId id="268" r:id="rId7"/>
    <p:sldId id="269" r:id="rId8"/>
    <p:sldId id="285" r:id="rId9"/>
    <p:sldId id="286" r:id="rId10"/>
    <p:sldId id="293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AEEB4-6AFA-464A-B9AB-8DB6CAE4F038}" v="15" dt="2020-10-23T03:02:28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77870" autoAdjust="0"/>
  </p:normalViewPr>
  <p:slideViewPr>
    <p:cSldViewPr snapToGrid="0">
      <p:cViewPr varScale="1">
        <p:scale>
          <a:sx n="126" d="100"/>
          <a:sy n="126" d="100"/>
        </p:scale>
        <p:origin x="15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auduc" userId="8fbef522b4658a47" providerId="LiveId" clId="{0BFAEEB4-6AFA-464A-B9AB-8DB6CAE4F038}"/>
    <pc:docChg chg="undo redo custSel addSld delSld modSld sldOrd">
      <pc:chgData name="Axel Hauduc" userId="8fbef522b4658a47" providerId="LiveId" clId="{0BFAEEB4-6AFA-464A-B9AB-8DB6CAE4F038}" dt="2020-10-23T18:25:54.586" v="987" actId="20577"/>
      <pc:docMkLst>
        <pc:docMk/>
      </pc:docMkLst>
      <pc:sldChg chg="modSp mod">
        <pc:chgData name="Axel Hauduc" userId="8fbef522b4658a47" providerId="LiveId" clId="{0BFAEEB4-6AFA-464A-B9AB-8DB6CAE4F038}" dt="2020-10-23T00:40:17.572" v="9" actId="20577"/>
        <pc:sldMkLst>
          <pc:docMk/>
          <pc:sldMk cId="1422608228" sldId="256"/>
        </pc:sldMkLst>
        <pc:spChg chg="mod">
          <ac:chgData name="Axel Hauduc" userId="8fbef522b4658a47" providerId="LiveId" clId="{0BFAEEB4-6AFA-464A-B9AB-8DB6CAE4F038}" dt="2020-10-23T00:40:14.544" v="5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0BFAEEB4-6AFA-464A-B9AB-8DB6CAE4F038}" dt="2020-10-23T00:40:17.572" v="9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addSp modSp mod">
        <pc:chgData name="Axel Hauduc" userId="8fbef522b4658a47" providerId="LiveId" clId="{0BFAEEB4-6AFA-464A-B9AB-8DB6CAE4F038}" dt="2020-10-23T18:25:54.586" v="987" actId="20577"/>
        <pc:sldMkLst>
          <pc:docMk/>
          <pc:sldMk cId="3474638256" sldId="265"/>
        </pc:sldMkLst>
        <pc:spChg chg="mod">
          <ac:chgData name="Axel Hauduc" userId="8fbef522b4658a47" providerId="LiveId" clId="{0BFAEEB4-6AFA-464A-B9AB-8DB6CAE4F038}" dt="2020-10-23T03:04:46.998" v="983" actId="113"/>
          <ac:spMkLst>
            <pc:docMk/>
            <pc:sldMk cId="3474638256" sldId="265"/>
            <ac:spMk id="2" creationId="{CB432729-6803-4044-B7A5-27BB0DD1E294}"/>
          </ac:spMkLst>
        </pc:spChg>
        <pc:spChg chg="mod">
          <ac:chgData name="Axel Hauduc" userId="8fbef522b4658a47" providerId="LiveId" clId="{0BFAEEB4-6AFA-464A-B9AB-8DB6CAE4F038}" dt="2020-10-23T18:25:54.586" v="987" actId="20577"/>
          <ac:spMkLst>
            <pc:docMk/>
            <pc:sldMk cId="3474638256" sldId="265"/>
            <ac:spMk id="3" creationId="{668BE46C-E80A-4630-8B9E-35C001A3EAEA}"/>
          </ac:spMkLst>
        </pc:spChg>
        <pc:picChg chg="add mod">
          <ac:chgData name="Axel Hauduc" userId="8fbef522b4658a47" providerId="LiveId" clId="{0BFAEEB4-6AFA-464A-B9AB-8DB6CAE4F038}" dt="2020-10-23T02:57:03.214" v="777" actId="14100"/>
          <ac:picMkLst>
            <pc:docMk/>
            <pc:sldMk cId="3474638256" sldId="265"/>
            <ac:picMk id="7" creationId="{9A93FD75-0784-444A-B166-EFDF75EAD047}"/>
          </ac:picMkLst>
        </pc:picChg>
      </pc:sldChg>
      <pc:sldChg chg="ord">
        <pc:chgData name="Axel Hauduc" userId="8fbef522b4658a47" providerId="LiveId" clId="{0BFAEEB4-6AFA-464A-B9AB-8DB6CAE4F038}" dt="2020-10-23T01:58:48.121" v="30"/>
        <pc:sldMkLst>
          <pc:docMk/>
          <pc:sldMk cId="2053121856" sldId="268"/>
        </pc:sldMkLst>
      </pc:sldChg>
      <pc:sldChg chg="ord">
        <pc:chgData name="Axel Hauduc" userId="8fbef522b4658a47" providerId="LiveId" clId="{0BFAEEB4-6AFA-464A-B9AB-8DB6CAE4F038}" dt="2020-10-23T01:58:49.549" v="32"/>
        <pc:sldMkLst>
          <pc:docMk/>
          <pc:sldMk cId="1289313807" sldId="269"/>
        </pc:sldMkLst>
      </pc:sldChg>
      <pc:sldChg chg="ord">
        <pc:chgData name="Axel Hauduc" userId="8fbef522b4658a47" providerId="LiveId" clId="{0BFAEEB4-6AFA-464A-B9AB-8DB6CAE4F038}" dt="2020-10-23T01:58:51.555" v="34"/>
        <pc:sldMkLst>
          <pc:docMk/>
          <pc:sldMk cId="497896318" sldId="285"/>
        </pc:sldMkLst>
      </pc:sldChg>
      <pc:sldChg chg="add del ord">
        <pc:chgData name="Axel Hauduc" userId="8fbef522b4658a47" providerId="LiveId" clId="{0BFAEEB4-6AFA-464A-B9AB-8DB6CAE4F038}" dt="2020-10-23T01:59:58.933" v="43" actId="47"/>
        <pc:sldMkLst>
          <pc:docMk/>
          <pc:sldMk cId="4163377545" sldId="286"/>
        </pc:sldMkLst>
      </pc:sldChg>
      <pc:sldChg chg="del">
        <pc:chgData name="Axel Hauduc" userId="8fbef522b4658a47" providerId="LiveId" clId="{0BFAEEB4-6AFA-464A-B9AB-8DB6CAE4F038}" dt="2020-10-23T02:36:03.959" v="379" actId="47"/>
        <pc:sldMkLst>
          <pc:docMk/>
          <pc:sldMk cId="3437069161" sldId="287"/>
        </pc:sldMkLst>
      </pc:sldChg>
      <pc:sldChg chg="del">
        <pc:chgData name="Axel Hauduc" userId="8fbef522b4658a47" providerId="LiveId" clId="{0BFAEEB4-6AFA-464A-B9AB-8DB6CAE4F038}" dt="2020-10-23T01:58:56.391" v="37" actId="2696"/>
        <pc:sldMkLst>
          <pc:docMk/>
          <pc:sldMk cId="3127880132" sldId="288"/>
        </pc:sldMkLst>
      </pc:sldChg>
      <pc:sldChg chg="addSp delSp modSp new mod">
        <pc:chgData name="Axel Hauduc" userId="8fbef522b4658a47" providerId="LiveId" clId="{0BFAEEB4-6AFA-464A-B9AB-8DB6CAE4F038}" dt="2020-10-23T03:04:32.437" v="979" actId="14100"/>
        <pc:sldMkLst>
          <pc:docMk/>
          <pc:sldMk cId="2633749031" sldId="289"/>
        </pc:sldMkLst>
        <pc:spChg chg="mod">
          <ac:chgData name="Axel Hauduc" userId="8fbef522b4658a47" providerId="LiveId" clId="{0BFAEEB4-6AFA-464A-B9AB-8DB6CAE4F038}" dt="2020-10-23T00:40:29.254" v="28" actId="20577"/>
          <ac:spMkLst>
            <pc:docMk/>
            <pc:sldMk cId="2633749031" sldId="289"/>
            <ac:spMk id="2" creationId="{F54AA714-6D3B-40A6-9866-569855C8C128}"/>
          </ac:spMkLst>
        </pc:spChg>
        <pc:spChg chg="del">
          <ac:chgData name="Axel Hauduc" userId="8fbef522b4658a47" providerId="LiveId" clId="{0BFAEEB4-6AFA-464A-B9AB-8DB6CAE4F038}" dt="2020-10-23T03:01:38.712" v="778" actId="931"/>
          <ac:spMkLst>
            <pc:docMk/>
            <pc:sldMk cId="2633749031" sldId="289"/>
            <ac:spMk id="3" creationId="{B0099AC0-4B9C-4DC8-AE83-9D2CF3B3D4F9}"/>
          </ac:spMkLst>
        </pc:spChg>
        <pc:spChg chg="add mod">
          <ac:chgData name="Axel Hauduc" userId="8fbef522b4658a47" providerId="LiveId" clId="{0BFAEEB4-6AFA-464A-B9AB-8DB6CAE4F038}" dt="2020-10-23T03:04:32.437" v="979" actId="14100"/>
          <ac:spMkLst>
            <pc:docMk/>
            <pc:sldMk cId="2633749031" sldId="289"/>
            <ac:spMk id="8" creationId="{6DF57EF9-2E03-4F14-BDAE-FFC10A7C36B4}"/>
          </ac:spMkLst>
        </pc:spChg>
        <pc:picChg chg="add mod ord modCrop">
          <ac:chgData name="Axel Hauduc" userId="8fbef522b4658a47" providerId="LiveId" clId="{0BFAEEB4-6AFA-464A-B9AB-8DB6CAE4F038}" dt="2020-10-23T03:02:20.151" v="793" actId="14100"/>
          <ac:picMkLst>
            <pc:docMk/>
            <pc:sldMk cId="2633749031" sldId="289"/>
            <ac:picMk id="7" creationId="{05E4F799-74C7-47B1-8A3C-19A5852F3177}"/>
          </ac:picMkLst>
        </pc:picChg>
      </pc:sldChg>
      <pc:sldChg chg="addSp delSp modSp new mod">
        <pc:chgData name="Axel Hauduc" userId="8fbef522b4658a47" providerId="LiveId" clId="{0BFAEEB4-6AFA-464A-B9AB-8DB6CAE4F038}" dt="2020-10-23T02:54:29.081" v="767" actId="1076"/>
        <pc:sldMkLst>
          <pc:docMk/>
          <pc:sldMk cId="671741492" sldId="290"/>
        </pc:sldMkLst>
        <pc:spChg chg="mod">
          <ac:chgData name="Axel Hauduc" userId="8fbef522b4658a47" providerId="LiveId" clId="{0BFAEEB4-6AFA-464A-B9AB-8DB6CAE4F038}" dt="2020-10-23T02:02:07.985" v="190" actId="20577"/>
          <ac:spMkLst>
            <pc:docMk/>
            <pc:sldMk cId="671741492" sldId="290"/>
            <ac:spMk id="2" creationId="{8B553F99-7112-4F29-9AE6-E07841424F12}"/>
          </ac:spMkLst>
        </pc:spChg>
        <pc:spChg chg="mod">
          <ac:chgData name="Axel Hauduc" userId="8fbef522b4658a47" providerId="LiveId" clId="{0BFAEEB4-6AFA-464A-B9AB-8DB6CAE4F038}" dt="2020-10-23T02:54:21.806" v="765" actId="1036"/>
          <ac:spMkLst>
            <pc:docMk/>
            <pc:sldMk cId="671741492" sldId="290"/>
            <ac:spMk id="3" creationId="{A64A53E0-05B7-4951-8325-F3C4F16291A8}"/>
          </ac:spMkLst>
        </pc:spChg>
        <pc:picChg chg="add del mod">
          <ac:chgData name="Axel Hauduc" userId="8fbef522b4658a47" providerId="LiveId" clId="{0BFAEEB4-6AFA-464A-B9AB-8DB6CAE4F038}" dt="2020-10-23T02:53:54.712" v="738" actId="478"/>
          <ac:picMkLst>
            <pc:docMk/>
            <pc:sldMk cId="671741492" sldId="290"/>
            <ac:picMk id="7" creationId="{6E8EDD81-88B4-4F59-87C2-DE1D11AD630D}"/>
          </ac:picMkLst>
        </pc:picChg>
        <pc:picChg chg="add mod">
          <ac:chgData name="Axel Hauduc" userId="8fbef522b4658a47" providerId="LiveId" clId="{0BFAEEB4-6AFA-464A-B9AB-8DB6CAE4F038}" dt="2020-10-23T02:54:29.081" v="767" actId="1076"/>
          <ac:picMkLst>
            <pc:docMk/>
            <pc:sldMk cId="671741492" sldId="290"/>
            <ac:picMk id="9" creationId="{E20FD308-37F5-4DD8-9DD6-00DF289D38C0}"/>
          </ac:picMkLst>
        </pc:picChg>
      </pc:sldChg>
      <pc:sldChg chg="new del">
        <pc:chgData name="Axel Hauduc" userId="8fbef522b4658a47" providerId="LiveId" clId="{0BFAEEB4-6AFA-464A-B9AB-8DB6CAE4F038}" dt="2020-10-23T02:36:00.053" v="378" actId="47"/>
        <pc:sldMkLst>
          <pc:docMk/>
          <pc:sldMk cId="1271270123" sldId="291"/>
        </pc:sldMkLst>
      </pc:sldChg>
      <pc:sldChg chg="add del ord">
        <pc:chgData name="Axel Hauduc" userId="8fbef522b4658a47" providerId="LiveId" clId="{0BFAEEB4-6AFA-464A-B9AB-8DB6CAE4F038}" dt="2020-10-23T02:01:19.756" v="167" actId="47"/>
        <pc:sldMkLst>
          <pc:docMk/>
          <pc:sldMk cId="3689132586" sldId="292"/>
        </pc:sldMkLst>
      </pc:sldChg>
      <pc:sldChg chg="addSp delSp modSp add mod ord">
        <pc:chgData name="Axel Hauduc" userId="8fbef522b4658a47" providerId="LiveId" clId="{0BFAEEB4-6AFA-464A-B9AB-8DB6CAE4F038}" dt="2020-10-23T02:42:01.204" v="453" actId="478"/>
        <pc:sldMkLst>
          <pc:docMk/>
          <pc:sldMk cId="2530711837" sldId="293"/>
        </pc:sldMkLst>
        <pc:spChg chg="add mod">
          <ac:chgData name="Axel Hauduc" userId="8fbef522b4658a47" providerId="LiveId" clId="{0BFAEEB4-6AFA-464A-B9AB-8DB6CAE4F038}" dt="2020-10-23T02:00:32.002" v="81" actId="20577"/>
          <ac:spMkLst>
            <pc:docMk/>
            <pc:sldMk cId="2530711837" sldId="293"/>
            <ac:spMk id="2" creationId="{B14DB0D1-797E-405F-BC28-ADBACD6B32EA}"/>
          </ac:spMkLst>
        </pc:spChg>
        <pc:spChg chg="add mod">
          <ac:chgData name="Axel Hauduc" userId="8fbef522b4658a47" providerId="LiveId" clId="{0BFAEEB4-6AFA-464A-B9AB-8DB6CAE4F038}" dt="2020-10-23T02:35:50.429" v="374" actId="1036"/>
          <ac:spMkLst>
            <pc:docMk/>
            <pc:sldMk cId="2530711837" sldId="293"/>
            <ac:spMk id="3" creationId="{E17E9FA1-588E-4A11-886C-EF08C920380C}"/>
          </ac:spMkLst>
        </pc:spChg>
        <pc:spChg chg="mod">
          <ac:chgData name="Axel Hauduc" userId="8fbef522b4658a47" providerId="LiveId" clId="{0BFAEEB4-6AFA-464A-B9AB-8DB6CAE4F038}" dt="2020-10-23T02:00:09.934" v="65" actId="20577"/>
          <ac:spMkLst>
            <pc:docMk/>
            <pc:sldMk cId="2530711837" sldId="293"/>
            <ac:spMk id="39" creationId="{2FA5B2AF-C689-4AB3-AD79-0972547B168E}"/>
          </ac:spMkLst>
        </pc:spChg>
        <pc:cxnChg chg="del">
          <ac:chgData name="Axel Hauduc" userId="8fbef522b4658a47" providerId="LiveId" clId="{0BFAEEB4-6AFA-464A-B9AB-8DB6CAE4F038}" dt="2020-10-23T02:42:01.204" v="453" actId="478"/>
          <ac:cxnSpMkLst>
            <pc:docMk/>
            <pc:sldMk cId="2530711837" sldId="293"/>
            <ac:cxnSpMk id="35" creationId="{97570CF0-6156-45D9-85B7-2F32627DF294}"/>
          </ac:cxnSpMkLst>
        </pc:cxnChg>
        <pc:cxnChg chg="del">
          <ac:chgData name="Axel Hauduc" userId="8fbef522b4658a47" providerId="LiveId" clId="{0BFAEEB4-6AFA-464A-B9AB-8DB6CAE4F038}" dt="2020-10-23T02:42:00.128" v="452" actId="478"/>
          <ac:cxnSpMkLst>
            <pc:docMk/>
            <pc:sldMk cId="2530711837" sldId="293"/>
            <ac:cxnSpMk id="36" creationId="{8D6FF08A-9E71-4E14-9142-A5173AC01413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46" creationId="{020FC742-78A1-4A4D-BD45-CBA73C4C6CAD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47" creationId="{259ADF98-CB48-44C1-AC18-A008275E6135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48" creationId="{A404C908-53A8-42B2-8147-6578BB4D58B4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49" creationId="{0171D2AF-EA83-46B3-B889-081A761CB39B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50" creationId="{AC272F49-B61E-4C16-8A2A-AF51C205FE8E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51" creationId="{8904BBA3-B0BE-4795-B7ED-E015E182D1A9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52" creationId="{C2A652B3-67F9-4E75-A35F-3405992CE545}"/>
          </ac:cxnSpMkLst>
        </pc:cxnChg>
        <pc:cxnChg chg="add mod">
          <ac:chgData name="Axel Hauduc" userId="8fbef522b4658a47" providerId="LiveId" clId="{0BFAEEB4-6AFA-464A-B9AB-8DB6CAE4F038}" dt="2020-10-23T02:00:20.418" v="67" actId="1076"/>
          <ac:cxnSpMkLst>
            <pc:docMk/>
            <pc:sldMk cId="2530711837" sldId="293"/>
            <ac:cxnSpMk id="53" creationId="{CBAA9D09-9359-4D66-8BA2-114E004030C6}"/>
          </ac:cxnSpMkLst>
        </pc:cxnChg>
      </pc:sldChg>
      <pc:sldChg chg="modSp new mod">
        <pc:chgData name="Axel Hauduc" userId="8fbef522b4658a47" providerId="LiveId" clId="{0BFAEEB4-6AFA-464A-B9AB-8DB6CAE4F038}" dt="2020-10-23T02:17:47.505" v="253" actId="14100"/>
        <pc:sldMkLst>
          <pc:docMk/>
          <pc:sldMk cId="1833957265" sldId="294"/>
        </pc:sldMkLst>
        <pc:spChg chg="mod">
          <ac:chgData name="Axel Hauduc" userId="8fbef522b4658a47" providerId="LiveId" clId="{0BFAEEB4-6AFA-464A-B9AB-8DB6CAE4F038}" dt="2020-10-23T02:16:19.386" v="219" actId="20577"/>
          <ac:spMkLst>
            <pc:docMk/>
            <pc:sldMk cId="1833957265" sldId="294"/>
            <ac:spMk id="2" creationId="{7AEDF2A2-A9E9-4826-BD06-B4042470928B}"/>
          </ac:spMkLst>
        </pc:spChg>
        <pc:spChg chg="mod">
          <ac:chgData name="Axel Hauduc" userId="8fbef522b4658a47" providerId="LiveId" clId="{0BFAEEB4-6AFA-464A-B9AB-8DB6CAE4F038}" dt="2020-10-23T02:17:47.505" v="253" actId="14100"/>
          <ac:spMkLst>
            <pc:docMk/>
            <pc:sldMk cId="1833957265" sldId="294"/>
            <ac:spMk id="3" creationId="{BDF325E0-F2F8-4E1D-AE07-64E285638844}"/>
          </ac:spMkLst>
        </pc:spChg>
      </pc:sldChg>
      <pc:sldChg chg="new del">
        <pc:chgData name="Axel Hauduc" userId="8fbef522b4658a47" providerId="LiveId" clId="{0BFAEEB4-6AFA-464A-B9AB-8DB6CAE4F038}" dt="2020-10-23T02:35:59.137" v="377" actId="47"/>
        <pc:sldMkLst>
          <pc:docMk/>
          <pc:sldMk cId="495951058" sldId="295"/>
        </pc:sldMkLst>
      </pc:sldChg>
      <pc:sldChg chg="addSp delSp modSp add mod">
        <pc:chgData name="Axel Hauduc" userId="8fbef522b4658a47" providerId="LiveId" clId="{0BFAEEB4-6AFA-464A-B9AB-8DB6CAE4F038}" dt="2020-10-23T02:42:03.670" v="455" actId="478"/>
        <pc:sldMkLst>
          <pc:docMk/>
          <pc:sldMk cId="1625414955" sldId="296"/>
        </pc:sldMkLst>
        <pc:spChg chg="add mod">
          <ac:chgData name="Axel Hauduc" userId="8fbef522b4658a47" providerId="LiveId" clId="{0BFAEEB4-6AFA-464A-B9AB-8DB6CAE4F038}" dt="2020-10-23T02:41:04.513" v="435" actId="1076"/>
          <ac:spMkLst>
            <pc:docMk/>
            <pc:sldMk cId="1625414955" sldId="296"/>
            <ac:spMk id="12" creationId="{A98EFEAE-47F5-4436-836C-48116E556058}"/>
          </ac:spMkLst>
        </pc:spChg>
        <pc:spChg chg="add mod">
          <ac:chgData name="Axel Hauduc" userId="8fbef522b4658a47" providerId="LiveId" clId="{0BFAEEB4-6AFA-464A-B9AB-8DB6CAE4F038}" dt="2020-10-23T02:39:41.397" v="405" actId="20577"/>
          <ac:spMkLst>
            <pc:docMk/>
            <pc:sldMk cId="1625414955" sldId="296"/>
            <ac:spMk id="14" creationId="{8F27A3EB-3152-4B5A-BA1F-8F5EDA16D2B7}"/>
          </ac:spMkLst>
        </pc:spChg>
        <pc:spChg chg="add mod">
          <ac:chgData name="Axel Hauduc" userId="8fbef522b4658a47" providerId="LiveId" clId="{0BFAEEB4-6AFA-464A-B9AB-8DB6CAE4F038}" dt="2020-10-23T02:39:47.354" v="409" actId="20577"/>
          <ac:spMkLst>
            <pc:docMk/>
            <pc:sldMk cId="1625414955" sldId="296"/>
            <ac:spMk id="15" creationId="{783AFFD1-6E2F-4867-8E97-5070595A9D16}"/>
          </ac:spMkLst>
        </pc:spChg>
        <pc:spChg chg="add mod">
          <ac:chgData name="Axel Hauduc" userId="8fbef522b4658a47" providerId="LiveId" clId="{0BFAEEB4-6AFA-464A-B9AB-8DB6CAE4F038}" dt="2020-10-23T02:39:58.530" v="418" actId="20577"/>
          <ac:spMkLst>
            <pc:docMk/>
            <pc:sldMk cId="1625414955" sldId="296"/>
            <ac:spMk id="16" creationId="{B9604B74-3616-4A66-B578-D64C3CA0DC2A}"/>
          </ac:spMkLst>
        </pc:spChg>
        <pc:spChg chg="add mod">
          <ac:chgData name="Axel Hauduc" userId="8fbef522b4658a47" providerId="LiveId" clId="{0BFAEEB4-6AFA-464A-B9AB-8DB6CAE4F038}" dt="2020-10-23T02:41:24.978" v="448" actId="20577"/>
          <ac:spMkLst>
            <pc:docMk/>
            <pc:sldMk cId="1625414955" sldId="296"/>
            <ac:spMk id="21" creationId="{E88FB3BE-3FD6-49E5-A486-96616C074D3C}"/>
          </ac:spMkLst>
        </pc:spChg>
        <pc:spChg chg="add mod">
          <ac:chgData name="Axel Hauduc" userId="8fbef522b4658a47" providerId="LiveId" clId="{0BFAEEB4-6AFA-464A-B9AB-8DB6CAE4F038}" dt="2020-10-23T02:40:57.327" v="433" actId="20577"/>
          <ac:spMkLst>
            <pc:docMk/>
            <pc:sldMk cId="1625414955" sldId="296"/>
            <ac:spMk id="22" creationId="{D62AA337-9CC4-4876-88B5-36BEC962DD17}"/>
          </ac:spMkLst>
        </pc:spChg>
        <pc:cxnChg chg="del">
          <ac:chgData name="Axel Hauduc" userId="8fbef522b4658a47" providerId="LiveId" clId="{0BFAEEB4-6AFA-464A-B9AB-8DB6CAE4F038}" dt="2020-10-23T02:42:03.670" v="455" actId="478"/>
          <ac:cxnSpMkLst>
            <pc:docMk/>
            <pc:sldMk cId="1625414955" sldId="296"/>
            <ac:cxnSpMk id="35" creationId="{97570CF0-6156-45D9-85B7-2F32627DF294}"/>
          </ac:cxnSpMkLst>
        </pc:cxnChg>
        <pc:cxnChg chg="del">
          <ac:chgData name="Axel Hauduc" userId="8fbef522b4658a47" providerId="LiveId" clId="{0BFAEEB4-6AFA-464A-B9AB-8DB6CAE4F038}" dt="2020-10-23T02:42:03.174" v="454" actId="478"/>
          <ac:cxnSpMkLst>
            <pc:docMk/>
            <pc:sldMk cId="1625414955" sldId="296"/>
            <ac:cxnSpMk id="36" creationId="{8D6FF08A-9E71-4E14-9142-A5173AC01413}"/>
          </ac:cxnSpMkLst>
        </pc:cxnChg>
        <pc:cxnChg chg="add mod">
          <ac:chgData name="Axel Hauduc" userId="8fbef522b4658a47" providerId="LiveId" clId="{0BFAEEB4-6AFA-464A-B9AB-8DB6CAE4F038}" dt="2020-10-23T02:39:09.069" v="390" actId="208"/>
          <ac:cxnSpMkLst>
            <pc:docMk/>
            <pc:sldMk cId="1625414955" sldId="296"/>
            <ac:cxnSpMk id="54" creationId="{EA87651B-AE48-42DA-87C8-691B6FB1DD1F}"/>
          </ac:cxnSpMkLst>
        </pc:cxnChg>
        <pc:cxnChg chg="add mod">
          <ac:chgData name="Axel Hauduc" userId="8fbef522b4658a47" providerId="LiveId" clId="{0BFAEEB4-6AFA-464A-B9AB-8DB6CAE4F038}" dt="2020-10-23T02:39:15.697" v="391" actId="208"/>
          <ac:cxnSpMkLst>
            <pc:docMk/>
            <pc:sldMk cId="1625414955" sldId="296"/>
            <ac:cxnSpMk id="55" creationId="{60AB55B0-C7D5-437E-AFA5-140A81EBAC74}"/>
          </ac:cxnSpMkLst>
        </pc:cxnChg>
        <pc:cxnChg chg="add mod">
          <ac:chgData name="Axel Hauduc" userId="8fbef522b4658a47" providerId="LiveId" clId="{0BFAEEB4-6AFA-464A-B9AB-8DB6CAE4F038}" dt="2020-10-23T02:39:22.290" v="392" actId="208"/>
          <ac:cxnSpMkLst>
            <pc:docMk/>
            <pc:sldMk cId="1625414955" sldId="296"/>
            <ac:cxnSpMk id="56" creationId="{53A54468-25B5-4076-B683-D76D39A6C35F}"/>
          </ac:cxnSpMkLst>
        </pc:cxnChg>
        <pc:cxnChg chg="add">
          <ac:chgData name="Axel Hauduc" userId="8fbef522b4658a47" providerId="LiveId" clId="{0BFAEEB4-6AFA-464A-B9AB-8DB6CAE4F038}" dt="2020-10-23T02:40:38.742" v="423" actId="11529"/>
          <ac:cxnSpMkLst>
            <pc:docMk/>
            <pc:sldMk cId="1625414955" sldId="296"/>
            <ac:cxnSpMk id="64" creationId="{03A40C0E-6769-4B34-AFC5-EF047EDBC2F4}"/>
          </ac:cxnSpMkLst>
        </pc:cxnChg>
        <pc:cxnChg chg="add mod">
          <ac:chgData name="Axel Hauduc" userId="8fbef522b4658a47" providerId="LiveId" clId="{0BFAEEB4-6AFA-464A-B9AB-8DB6CAE4F038}" dt="2020-10-23T02:40:46.009" v="427" actId="14100"/>
          <ac:cxnSpMkLst>
            <pc:docMk/>
            <pc:sldMk cId="1625414955" sldId="296"/>
            <ac:cxnSpMk id="65" creationId="{F87D2F04-57DF-49BC-A30B-0DCF9D72BD45}"/>
          </ac:cxnSpMkLst>
        </pc:cxnChg>
        <pc:cxnChg chg="add mod">
          <ac:chgData name="Axel Hauduc" userId="8fbef522b4658a47" providerId="LiveId" clId="{0BFAEEB4-6AFA-464A-B9AB-8DB6CAE4F038}" dt="2020-10-23T02:40:53.394" v="430" actId="14100"/>
          <ac:cxnSpMkLst>
            <pc:docMk/>
            <pc:sldMk cId="1625414955" sldId="296"/>
            <ac:cxnSpMk id="68" creationId="{1F217F9D-3628-4D47-9669-BEDDD92E461F}"/>
          </ac:cxnSpMkLst>
        </pc:cxnChg>
        <pc:cxnChg chg="add mod">
          <ac:chgData name="Axel Hauduc" userId="8fbef522b4658a47" providerId="LiveId" clId="{0BFAEEB4-6AFA-464A-B9AB-8DB6CAE4F038}" dt="2020-10-23T02:41:10.521" v="439" actId="1076"/>
          <ac:cxnSpMkLst>
            <pc:docMk/>
            <pc:sldMk cId="1625414955" sldId="296"/>
            <ac:cxnSpMk id="70" creationId="{1D96AB46-951D-4AD4-9FCE-57B12EBDD0CF}"/>
          </ac:cxnSpMkLst>
        </pc:cxnChg>
        <pc:cxnChg chg="add mod">
          <ac:chgData name="Axel Hauduc" userId="8fbef522b4658a47" providerId="LiveId" clId="{0BFAEEB4-6AFA-464A-B9AB-8DB6CAE4F038}" dt="2020-10-23T02:41:14.525" v="442" actId="14100"/>
          <ac:cxnSpMkLst>
            <pc:docMk/>
            <pc:sldMk cId="1625414955" sldId="296"/>
            <ac:cxnSpMk id="72" creationId="{9FB44DD9-A2E8-406C-9708-D74F9C56BBDC}"/>
          </ac:cxnSpMkLst>
        </pc:cxnChg>
        <pc:cxnChg chg="add mod">
          <ac:chgData name="Axel Hauduc" userId="8fbef522b4658a47" providerId="LiveId" clId="{0BFAEEB4-6AFA-464A-B9AB-8DB6CAE4F038}" dt="2020-10-23T02:41:20.745" v="446" actId="1076"/>
          <ac:cxnSpMkLst>
            <pc:docMk/>
            <pc:sldMk cId="1625414955" sldId="296"/>
            <ac:cxnSpMk id="74" creationId="{FEF55FA5-FC99-41DE-9E3E-FCB8FE3578ED}"/>
          </ac:cxnSpMkLst>
        </pc:cxnChg>
        <pc:cxnChg chg="add mod">
          <ac:chgData name="Axel Hauduc" userId="8fbef522b4658a47" providerId="LiveId" clId="{0BFAEEB4-6AFA-464A-B9AB-8DB6CAE4F038}" dt="2020-10-23T02:41:33.002" v="451" actId="14100"/>
          <ac:cxnSpMkLst>
            <pc:docMk/>
            <pc:sldMk cId="1625414955" sldId="296"/>
            <ac:cxnSpMk id="76" creationId="{2BDFDD88-1EEA-4087-A2A1-C55C37021D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5BAB-7781-446B-8667-505DDDD58EE5}" type="datetimeFigureOut">
              <a:rPr lang="en-US" smtClean="0"/>
              <a:t>22-Oct-2020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BEBF-E7FC-487D-9701-09FECE74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5545-52DC-4BE3-A162-06927219932E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39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C017-59AB-4C9E-A699-8BBE4A16FA35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A18-025F-4AE1-B460-2308283989F4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43D1-E2B9-4636-BBE0-4AFE70C57FE8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1A0D-99F6-49DB-9732-4803DDC194C5}" type="datetime1">
              <a:rPr lang="en-US" smtClean="0"/>
              <a:t>22-Oct-2020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1AA2-D227-4DAB-929C-55D1BFAF41A2}" type="datetime1">
              <a:rPr lang="en-US" smtClean="0"/>
              <a:t>22-Oct-2020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68A6-76BB-47D0-BCAA-E6B36F750DA9}" type="datetime1">
              <a:rPr lang="en-US" smtClean="0"/>
              <a:t>22-Oct-2020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638-40A3-4443-9976-554C37AFC4DE}" type="datetime1">
              <a:rPr lang="en-US" smtClean="0"/>
              <a:t>22-Oct-2020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CF49D-6C59-4AB6-94CF-5AE8BC139836}" type="datetime1">
              <a:rPr lang="en-US" smtClean="0"/>
              <a:t>22-Oct-2020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7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DEC-24B9-4AC5-9FB8-9E3530EB3808}" type="datetime1">
              <a:rPr lang="en-US" smtClean="0"/>
              <a:t>22-Oct-2020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1D6F-35A2-4A89-959D-933361B79456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FA6-63F5-45C3-816F-0F6A13D4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6 – STAR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D12E-A8F2-4888-AE05-FDBB9C1B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 October 2020</a:t>
            </a:r>
          </a:p>
          <a:p>
            <a:r>
              <a:rPr lang="en-US" dirty="0"/>
              <a:t>MICB405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FB4C-A530-431F-A019-B0BBA3F3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8142-7991-4C43-AB3D-294887B62FA2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4737-24A2-4CC0-8C11-E20D217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RNA-seq Analysis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0FC742-78A1-4A4D-BD45-CBA73C4C6CAD}"/>
              </a:ext>
            </a:extLst>
          </p:cNvPr>
          <p:cNvCxnSpPr>
            <a:cxnSpLocks/>
          </p:cNvCxnSpPr>
          <p:nvPr/>
        </p:nvCxnSpPr>
        <p:spPr>
          <a:xfrm>
            <a:off x="4345024" y="404269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9ADF98-CB48-44C1-AC18-A008275E6135}"/>
              </a:ext>
            </a:extLst>
          </p:cNvPr>
          <p:cNvCxnSpPr>
            <a:cxnSpLocks/>
          </p:cNvCxnSpPr>
          <p:nvPr/>
        </p:nvCxnSpPr>
        <p:spPr>
          <a:xfrm>
            <a:off x="5641409" y="405116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04C908-53A8-42B2-8147-6578BB4D58B4}"/>
              </a:ext>
            </a:extLst>
          </p:cNvPr>
          <p:cNvCxnSpPr>
            <a:cxnSpLocks/>
          </p:cNvCxnSpPr>
          <p:nvPr/>
        </p:nvCxnSpPr>
        <p:spPr>
          <a:xfrm>
            <a:off x="4823210" y="394695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71D2AF-EA83-46B3-B889-081A761CB39B}"/>
              </a:ext>
            </a:extLst>
          </p:cNvPr>
          <p:cNvCxnSpPr>
            <a:cxnSpLocks/>
          </p:cNvCxnSpPr>
          <p:nvPr/>
        </p:nvCxnSpPr>
        <p:spPr>
          <a:xfrm>
            <a:off x="5062039" y="371612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272F49-B61E-4C16-8A2A-AF51C205FE8E}"/>
              </a:ext>
            </a:extLst>
          </p:cNvPr>
          <p:cNvCxnSpPr>
            <a:cxnSpLocks/>
          </p:cNvCxnSpPr>
          <p:nvPr/>
        </p:nvCxnSpPr>
        <p:spPr>
          <a:xfrm>
            <a:off x="5402580" y="358238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04BBA3-B0BE-4795-B7ED-E015E182D1A9}"/>
              </a:ext>
            </a:extLst>
          </p:cNvPr>
          <p:cNvCxnSpPr>
            <a:cxnSpLocks/>
          </p:cNvCxnSpPr>
          <p:nvPr/>
        </p:nvCxnSpPr>
        <p:spPr>
          <a:xfrm>
            <a:off x="5598647" y="34610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A652B3-67F9-4E75-A35F-3405992CE545}"/>
              </a:ext>
            </a:extLst>
          </p:cNvPr>
          <p:cNvCxnSpPr>
            <a:cxnSpLocks/>
          </p:cNvCxnSpPr>
          <p:nvPr/>
        </p:nvCxnSpPr>
        <p:spPr>
          <a:xfrm>
            <a:off x="5311170" y="381876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AA9D09-9359-4D66-8BA2-114E004030C6}"/>
              </a:ext>
            </a:extLst>
          </p:cNvPr>
          <p:cNvCxnSpPr>
            <a:cxnSpLocks/>
          </p:cNvCxnSpPr>
          <p:nvPr/>
        </p:nvCxnSpPr>
        <p:spPr>
          <a:xfrm>
            <a:off x="6178017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4DB0D1-797E-405F-BC28-ADBACD6B32EA}"/>
              </a:ext>
            </a:extLst>
          </p:cNvPr>
          <p:cNvSpPr txBox="1"/>
          <p:nvPr/>
        </p:nvSpPr>
        <p:spPr>
          <a:xfrm>
            <a:off x="954124" y="2552700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RNA-seq reads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E9FA1-588E-4A11-886C-EF08C920380C}"/>
              </a:ext>
            </a:extLst>
          </p:cNvPr>
          <p:cNvSpPr txBox="1"/>
          <p:nvPr/>
        </p:nvSpPr>
        <p:spPr>
          <a:xfrm>
            <a:off x="337841" y="4687026"/>
            <a:ext cx="1705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Genome, hypothetically ignoring introns</a:t>
            </a:r>
          </a:p>
        </p:txBody>
      </p:sp>
    </p:spTree>
    <p:extLst>
      <p:ext uri="{BB962C8B-B14F-4D97-AF65-F5344CB8AC3E}">
        <p14:creationId xmlns:p14="http://schemas.microsoft.com/office/powerpoint/2010/main" val="253071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RNA-seq Analysis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0FC742-78A1-4A4D-BD45-CBA73C4C6CAD}"/>
              </a:ext>
            </a:extLst>
          </p:cNvPr>
          <p:cNvCxnSpPr>
            <a:cxnSpLocks/>
          </p:cNvCxnSpPr>
          <p:nvPr/>
        </p:nvCxnSpPr>
        <p:spPr>
          <a:xfrm>
            <a:off x="4345024" y="404269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9ADF98-CB48-44C1-AC18-A008275E6135}"/>
              </a:ext>
            </a:extLst>
          </p:cNvPr>
          <p:cNvCxnSpPr>
            <a:cxnSpLocks/>
          </p:cNvCxnSpPr>
          <p:nvPr/>
        </p:nvCxnSpPr>
        <p:spPr>
          <a:xfrm>
            <a:off x="5641409" y="405116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04C908-53A8-42B2-8147-6578BB4D58B4}"/>
              </a:ext>
            </a:extLst>
          </p:cNvPr>
          <p:cNvCxnSpPr>
            <a:cxnSpLocks/>
          </p:cNvCxnSpPr>
          <p:nvPr/>
        </p:nvCxnSpPr>
        <p:spPr>
          <a:xfrm>
            <a:off x="4823210" y="394695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71D2AF-EA83-46B3-B889-081A761CB39B}"/>
              </a:ext>
            </a:extLst>
          </p:cNvPr>
          <p:cNvCxnSpPr>
            <a:cxnSpLocks/>
          </p:cNvCxnSpPr>
          <p:nvPr/>
        </p:nvCxnSpPr>
        <p:spPr>
          <a:xfrm>
            <a:off x="5062039" y="371612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272F49-B61E-4C16-8A2A-AF51C205FE8E}"/>
              </a:ext>
            </a:extLst>
          </p:cNvPr>
          <p:cNvCxnSpPr>
            <a:cxnSpLocks/>
          </p:cNvCxnSpPr>
          <p:nvPr/>
        </p:nvCxnSpPr>
        <p:spPr>
          <a:xfrm>
            <a:off x="5402580" y="358238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04BBA3-B0BE-4795-B7ED-E015E182D1A9}"/>
              </a:ext>
            </a:extLst>
          </p:cNvPr>
          <p:cNvCxnSpPr>
            <a:cxnSpLocks/>
          </p:cNvCxnSpPr>
          <p:nvPr/>
        </p:nvCxnSpPr>
        <p:spPr>
          <a:xfrm>
            <a:off x="5598647" y="34610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A652B3-67F9-4E75-A35F-3405992CE545}"/>
              </a:ext>
            </a:extLst>
          </p:cNvPr>
          <p:cNvCxnSpPr>
            <a:cxnSpLocks/>
          </p:cNvCxnSpPr>
          <p:nvPr/>
        </p:nvCxnSpPr>
        <p:spPr>
          <a:xfrm>
            <a:off x="5311170" y="381876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AA9D09-9359-4D66-8BA2-114E004030C6}"/>
              </a:ext>
            </a:extLst>
          </p:cNvPr>
          <p:cNvCxnSpPr>
            <a:cxnSpLocks/>
          </p:cNvCxnSpPr>
          <p:nvPr/>
        </p:nvCxnSpPr>
        <p:spPr>
          <a:xfrm>
            <a:off x="6178017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4DB0D1-797E-405F-BC28-ADBACD6B32EA}"/>
              </a:ext>
            </a:extLst>
          </p:cNvPr>
          <p:cNvSpPr txBox="1"/>
          <p:nvPr/>
        </p:nvSpPr>
        <p:spPr>
          <a:xfrm>
            <a:off x="954124" y="2552700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RNA-seq reads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E9FA1-588E-4A11-886C-EF08C920380C}"/>
              </a:ext>
            </a:extLst>
          </p:cNvPr>
          <p:cNvSpPr txBox="1"/>
          <p:nvPr/>
        </p:nvSpPr>
        <p:spPr>
          <a:xfrm>
            <a:off x="337841" y="4687026"/>
            <a:ext cx="1705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Genome, hypothetically ignoring introns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87651B-AE48-42DA-87C8-691B6FB1DD1F}"/>
              </a:ext>
            </a:extLst>
          </p:cNvPr>
          <p:cNvCxnSpPr>
            <a:cxnSpLocks/>
          </p:cNvCxnSpPr>
          <p:nvPr/>
        </p:nvCxnSpPr>
        <p:spPr>
          <a:xfrm>
            <a:off x="374754" y="4327166"/>
            <a:ext cx="397027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AB55B0-C7D5-437E-AFA5-140A81EBAC74}"/>
              </a:ext>
            </a:extLst>
          </p:cNvPr>
          <p:cNvCxnSpPr>
            <a:cxnSpLocks/>
          </p:cNvCxnSpPr>
          <p:nvPr/>
        </p:nvCxnSpPr>
        <p:spPr>
          <a:xfrm>
            <a:off x="4431029" y="4327166"/>
            <a:ext cx="298323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A54468-25B5-4076-B683-D76D39A6C35F}"/>
              </a:ext>
            </a:extLst>
          </p:cNvPr>
          <p:cNvCxnSpPr>
            <a:cxnSpLocks/>
          </p:cNvCxnSpPr>
          <p:nvPr/>
        </p:nvCxnSpPr>
        <p:spPr>
          <a:xfrm>
            <a:off x="7479029" y="4327166"/>
            <a:ext cx="359283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8EFEAE-47F5-4436-836C-48116E556058}"/>
              </a:ext>
            </a:extLst>
          </p:cNvPr>
          <p:cNvSpPr txBox="1"/>
          <p:nvPr/>
        </p:nvSpPr>
        <p:spPr>
          <a:xfrm>
            <a:off x="1647012" y="4333280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7A3EB-3152-4B5A-BA1F-8F5EDA16D2B7}"/>
              </a:ext>
            </a:extLst>
          </p:cNvPr>
          <p:cNvSpPr txBox="1"/>
          <p:nvPr/>
        </p:nvSpPr>
        <p:spPr>
          <a:xfrm>
            <a:off x="5481434" y="4355567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AFFD1-6E2F-4867-8E97-5070595A9D16}"/>
              </a:ext>
            </a:extLst>
          </p:cNvPr>
          <p:cNvSpPr txBox="1"/>
          <p:nvPr/>
        </p:nvSpPr>
        <p:spPr>
          <a:xfrm>
            <a:off x="9008845" y="4356294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04B74-3616-4A66-B578-D64C3CA0DC2A}"/>
              </a:ext>
            </a:extLst>
          </p:cNvPr>
          <p:cNvSpPr txBox="1"/>
          <p:nvPr/>
        </p:nvSpPr>
        <p:spPr>
          <a:xfrm>
            <a:off x="5481434" y="2194127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FB3BE-3FD6-49E5-A486-96616C074D3C}"/>
              </a:ext>
            </a:extLst>
          </p:cNvPr>
          <p:cNvSpPr txBox="1"/>
          <p:nvPr/>
        </p:nvSpPr>
        <p:spPr>
          <a:xfrm>
            <a:off x="11230582" y="4964025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AA337-9CC4-4876-88B5-36BEC962DD17}"/>
              </a:ext>
            </a:extLst>
          </p:cNvPr>
          <p:cNvSpPr txBox="1"/>
          <p:nvPr/>
        </p:nvSpPr>
        <p:spPr>
          <a:xfrm>
            <a:off x="5276179" y="5410621"/>
            <a:ext cx="17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GTF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40C0E-6769-4B34-AFC5-EF047EDBC2F4}"/>
              </a:ext>
            </a:extLst>
          </p:cNvPr>
          <p:cNvCxnSpPr/>
          <p:nvPr/>
        </p:nvCxnSpPr>
        <p:spPr>
          <a:xfrm flipH="1" flipV="1">
            <a:off x="3569551" y="4517946"/>
            <a:ext cx="1558709" cy="8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7D2F04-57DF-49BC-A30B-0DCF9D72BD45}"/>
              </a:ext>
            </a:extLst>
          </p:cNvPr>
          <p:cNvCxnSpPr>
            <a:cxnSpLocks/>
          </p:cNvCxnSpPr>
          <p:nvPr/>
        </p:nvCxnSpPr>
        <p:spPr>
          <a:xfrm flipV="1">
            <a:off x="5641409" y="4702613"/>
            <a:ext cx="249132" cy="6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217F9D-3628-4D47-9669-BEDDD92E461F}"/>
              </a:ext>
            </a:extLst>
          </p:cNvPr>
          <p:cNvCxnSpPr>
            <a:cxnSpLocks/>
          </p:cNvCxnSpPr>
          <p:nvPr/>
        </p:nvCxnSpPr>
        <p:spPr>
          <a:xfrm flipV="1">
            <a:off x="6060229" y="4517946"/>
            <a:ext cx="2387201" cy="9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96AB46-951D-4AD4-9FCE-57B12EBDD0CF}"/>
              </a:ext>
            </a:extLst>
          </p:cNvPr>
          <p:cNvCxnSpPr>
            <a:cxnSpLocks/>
          </p:cNvCxnSpPr>
          <p:nvPr/>
        </p:nvCxnSpPr>
        <p:spPr>
          <a:xfrm flipH="1">
            <a:off x="5883169" y="2591859"/>
            <a:ext cx="1" cy="57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B44DD9-A2E8-406C-9708-D74F9C56BBDC}"/>
              </a:ext>
            </a:extLst>
          </p:cNvPr>
          <p:cNvCxnSpPr>
            <a:cxnSpLocks/>
          </p:cNvCxnSpPr>
          <p:nvPr/>
        </p:nvCxnSpPr>
        <p:spPr>
          <a:xfrm>
            <a:off x="6094627" y="2606907"/>
            <a:ext cx="2070790" cy="74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F55FA5-FC99-41DE-9E3E-FCB8FE3578ED}"/>
              </a:ext>
            </a:extLst>
          </p:cNvPr>
          <p:cNvCxnSpPr>
            <a:cxnSpLocks/>
          </p:cNvCxnSpPr>
          <p:nvPr/>
        </p:nvCxnSpPr>
        <p:spPr>
          <a:xfrm flipH="1">
            <a:off x="3883905" y="2601384"/>
            <a:ext cx="1672949" cy="70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BDFDD88-1EEA-4087-A2A1-C55C37021D95}"/>
              </a:ext>
            </a:extLst>
          </p:cNvPr>
          <p:cNvCxnSpPr>
            <a:cxnSpLocks/>
          </p:cNvCxnSpPr>
          <p:nvPr/>
        </p:nvCxnSpPr>
        <p:spPr>
          <a:xfrm flipH="1" flipV="1">
            <a:off x="11431392" y="4254024"/>
            <a:ext cx="173635" cy="71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1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5E4F799-74C7-47B1-8A3C-19A5852F3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2814" r="2433" b="2187"/>
          <a:stretch/>
        </p:blipFill>
        <p:spPr>
          <a:xfrm>
            <a:off x="6530340" y="1767840"/>
            <a:ext cx="5265420" cy="45448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4AA714-6D3B-40A6-9866-569855C8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6CAF-71D6-4945-8FAA-77709333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AC9DD-A8D0-4608-96AD-2D2A3A44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F57EF9-2E03-4F14-BDAE-FFC10A7C36B4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265420" cy="4334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Examines the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quantity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and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sequences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of RNA from a sample</a:t>
            </a:r>
          </a:p>
          <a:p>
            <a:pPr lvl="1"/>
            <a:r>
              <a:rPr lang="en-US" i="1" dirty="0">
                <a:solidFill>
                  <a:srgbClr val="333333"/>
                </a:solidFill>
                <a:latin typeface="Open Sans"/>
              </a:rPr>
              <a:t>Transcriptome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Different tissues and conditions, even within the same individual, will yield different results</a:t>
            </a:r>
            <a:endParaRPr lang="en-US" b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37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2729-6803-4044-B7A5-27BB0DD1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E46C-E80A-4630-8B9E-35C001A3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29100" cy="4023360"/>
          </a:xfrm>
        </p:spPr>
        <p:txBody>
          <a:bodyPr>
            <a:normAutofit/>
          </a:bodyPr>
          <a:lstStyle/>
          <a:p>
            <a:r>
              <a:rPr lang="en-US" dirty="0"/>
              <a:t>Alignment software for RNA-seq experiments</a:t>
            </a:r>
          </a:p>
          <a:p>
            <a:pPr lvl="1"/>
            <a:r>
              <a:rPr lang="en-US" dirty="0"/>
              <a:t>Intron/exon-aware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dirty="0"/>
              <a:t>FASTA</a:t>
            </a:r>
          </a:p>
          <a:p>
            <a:pPr lvl="1"/>
            <a:r>
              <a:rPr lang="en-US" dirty="0"/>
              <a:t>FASTQ</a:t>
            </a:r>
          </a:p>
          <a:p>
            <a:pPr lvl="1"/>
            <a:r>
              <a:rPr lang="en-US" dirty="0"/>
              <a:t>GTF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7FD4-B3B0-453D-8BE0-83CB17D5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D964-C6F4-45D4-A817-F764A80121CC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2EF0-0CC4-4228-B05F-D81B8B3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A93FD75-0784-444A-B166-EFDF75EAD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14" y="144779"/>
            <a:ext cx="6374846" cy="60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F2A2-A9E9-4826-BD06-B4042470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Transfer Format (GTF)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25E0-F2F8-4E1D-AE07-64E28563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4106"/>
          </a:xfrm>
        </p:spPr>
        <p:txBody>
          <a:bodyPr>
            <a:noAutofit/>
          </a:bodyPr>
          <a:lstStyle/>
          <a:p>
            <a:r>
              <a:rPr lang="en-US" sz="2000" dirty="0"/>
              <a:t>Consists of one line per feature, each containing 9 columns of data, plus optional track definition lines. The following documentation is based on the Version 2 specifications.</a:t>
            </a:r>
          </a:p>
          <a:p>
            <a:r>
              <a:rPr lang="en-US" sz="2000" dirty="0"/>
              <a:t>Fields must be tab-separated. Also, all but the final field in each feature line must contain a value; "empty" columns should be denoted with a '.'</a:t>
            </a:r>
          </a:p>
          <a:p>
            <a:pPr lvl="1"/>
            <a:r>
              <a:rPr lang="en-US" sz="1400" b="1" dirty="0" err="1"/>
              <a:t>seqname</a:t>
            </a:r>
            <a:r>
              <a:rPr lang="en-US" sz="1400" dirty="0"/>
              <a:t> - name of the chromosome or scaffold; chromosome names can be given with or without the '</a:t>
            </a:r>
            <a:r>
              <a:rPr lang="en-US" sz="1400" dirty="0" err="1"/>
              <a:t>chr</a:t>
            </a:r>
            <a:r>
              <a:rPr lang="en-US" sz="1400" dirty="0"/>
              <a:t>' prefix. Important note: the </a:t>
            </a:r>
            <a:r>
              <a:rPr lang="en-US" sz="1400" dirty="0" err="1"/>
              <a:t>seqname</a:t>
            </a:r>
            <a:r>
              <a:rPr lang="en-US" sz="1400" dirty="0"/>
              <a:t> must be one used within </a:t>
            </a:r>
            <a:r>
              <a:rPr lang="en-US" sz="1400" dirty="0" err="1"/>
              <a:t>Ensembl</a:t>
            </a:r>
            <a:r>
              <a:rPr lang="en-US" sz="1400" dirty="0"/>
              <a:t>, i.e. a standard chromosome name or an </a:t>
            </a:r>
            <a:r>
              <a:rPr lang="en-US" sz="1400" dirty="0" err="1"/>
              <a:t>Ensembl</a:t>
            </a:r>
            <a:r>
              <a:rPr lang="en-US" sz="1400" dirty="0"/>
              <a:t> identifier such as a scaffold ID, without any additional content such as species or assembly. See the example GFF output below.</a:t>
            </a:r>
          </a:p>
          <a:p>
            <a:pPr lvl="1"/>
            <a:r>
              <a:rPr lang="en-US" sz="1400" b="1" dirty="0"/>
              <a:t>source</a:t>
            </a:r>
            <a:r>
              <a:rPr lang="en-US" sz="1400" dirty="0"/>
              <a:t> - name of the program that generated this feature, or the data source (database or project name)</a:t>
            </a:r>
          </a:p>
          <a:p>
            <a:pPr lvl="1"/>
            <a:r>
              <a:rPr lang="en-US" sz="1400" b="1" dirty="0"/>
              <a:t>feature</a:t>
            </a:r>
            <a:r>
              <a:rPr lang="en-US" sz="1400" dirty="0"/>
              <a:t> - feature type name, e.g. Gene, Variation, Similarity</a:t>
            </a:r>
          </a:p>
          <a:p>
            <a:pPr lvl="1"/>
            <a:r>
              <a:rPr lang="en-US" sz="1400" b="1" dirty="0"/>
              <a:t>start</a:t>
            </a:r>
            <a:r>
              <a:rPr lang="en-US" sz="1400" dirty="0"/>
              <a:t> - Start position* of the feature, with sequence numbering starting at 1.</a:t>
            </a:r>
          </a:p>
          <a:p>
            <a:pPr lvl="1"/>
            <a:r>
              <a:rPr lang="en-US" sz="1400" b="1" dirty="0"/>
              <a:t>end</a:t>
            </a:r>
            <a:r>
              <a:rPr lang="en-US" sz="1400" dirty="0"/>
              <a:t> - End position* of the feature, with sequence numbering starting at 1.</a:t>
            </a:r>
          </a:p>
          <a:p>
            <a:pPr lvl="1"/>
            <a:r>
              <a:rPr lang="en-US" sz="1400" b="1" dirty="0"/>
              <a:t>score</a:t>
            </a:r>
            <a:r>
              <a:rPr lang="en-US" sz="1400" dirty="0"/>
              <a:t> - A floating point value.</a:t>
            </a:r>
          </a:p>
          <a:p>
            <a:pPr lvl="1"/>
            <a:r>
              <a:rPr lang="en-US" sz="1400" b="1" dirty="0"/>
              <a:t>strand</a:t>
            </a:r>
            <a:r>
              <a:rPr lang="en-US" sz="1400" dirty="0"/>
              <a:t> - defined as + (forward) or - (reverse).</a:t>
            </a:r>
          </a:p>
          <a:p>
            <a:pPr lvl="1"/>
            <a:r>
              <a:rPr lang="en-US" sz="1400" b="1" dirty="0"/>
              <a:t>frame</a:t>
            </a:r>
            <a:r>
              <a:rPr lang="en-US" sz="1400" dirty="0"/>
              <a:t> - One of '0', '1' or '2'. '0' indicates that the first base of the feature is the first base of a codon, '1' that the second base is the first base of a codon, and so on..</a:t>
            </a:r>
          </a:p>
          <a:p>
            <a:pPr lvl="1"/>
            <a:r>
              <a:rPr lang="en-US" sz="1400" b="1" dirty="0"/>
              <a:t>attribute</a:t>
            </a:r>
            <a:r>
              <a:rPr lang="en-US" sz="1400" dirty="0"/>
              <a:t> - A semicolon-separated list of tag-value pairs, providing additional information about each feature.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CC66-5E5D-48C8-8CB6-D62C9257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B9005-CCE5-4A84-96E2-4D5DD916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3F99-7112-4F29-9AE6-E0784142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53E0-05B7-4951-8325-F3C4F162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73694"/>
            <a:ext cx="10058400" cy="4023360"/>
          </a:xfrm>
        </p:spPr>
        <p:txBody>
          <a:bodyPr/>
          <a:lstStyle/>
          <a:p>
            <a:pPr lvl="1"/>
            <a:r>
              <a:rPr lang="en-US" dirty="0"/>
              <a:t>Freely-accessible data</a:t>
            </a:r>
          </a:p>
          <a:p>
            <a:pPr lvl="1"/>
            <a:r>
              <a:rPr lang="en-US" dirty="0"/>
              <a:t>Panel of normal tissue RNA-seq assays done on multiple organs for 3 different male mouse individuals</a:t>
            </a:r>
          </a:p>
          <a:p>
            <a:pPr lvl="1"/>
            <a:r>
              <a:rPr lang="en-US" dirty="0"/>
              <a:t>Study of inter- and intra-species variation in gene expression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264B-31F0-421F-961D-5DC28461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9490-2E98-4760-9095-08BFB4B9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0FD308-37F5-4DD8-9DD6-00DF289D3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30" y="1745935"/>
            <a:ext cx="9806940" cy="28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140208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201168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2164080" y="40873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8376647" y="380750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8821355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041011" y="3660102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237818" y="341526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837781" y="359764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6165098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299018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6744468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6165098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05820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7662615" y="351519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445372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460612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475852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329498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344738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05312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140208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201168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2164080" y="40873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8376647" y="380750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8821355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041011" y="3660102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237818" y="341526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837781" y="359764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6165098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299018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6744468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6165098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05820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7662615" y="351519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4453721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460612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475852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3294981" y="39099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3447381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564C3C8-8583-4C24-9F4D-42F904D9B107}"/>
              </a:ext>
            </a:extLst>
          </p:cNvPr>
          <p:cNvSpPr/>
          <p:nvPr/>
        </p:nvSpPr>
        <p:spPr>
          <a:xfrm>
            <a:off x="3625621" y="3542884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713C1-C4B6-4008-B3D6-D0043774B662}"/>
              </a:ext>
            </a:extLst>
          </p:cNvPr>
          <p:cNvSpPr/>
          <p:nvPr/>
        </p:nvSpPr>
        <p:spPr>
          <a:xfrm>
            <a:off x="3625622" y="3703974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CCF457-1ABE-44F7-AFDB-A818106D1476}"/>
              </a:ext>
            </a:extLst>
          </p:cNvPr>
          <p:cNvSpPr/>
          <p:nvPr/>
        </p:nvSpPr>
        <p:spPr>
          <a:xfrm>
            <a:off x="3625622" y="3848797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72F42-3EC4-4C83-8065-DC5DF360F771}"/>
              </a:ext>
            </a:extLst>
          </p:cNvPr>
          <p:cNvSpPr/>
          <p:nvPr/>
        </p:nvSpPr>
        <p:spPr>
          <a:xfrm>
            <a:off x="3625622" y="3997409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7C805-45E6-457F-841A-5044C2EC34E9}"/>
              </a:ext>
            </a:extLst>
          </p:cNvPr>
          <p:cNvCxnSpPr>
            <a:cxnSpLocks/>
          </p:cNvCxnSpPr>
          <p:nvPr/>
        </p:nvCxnSpPr>
        <p:spPr>
          <a:xfrm>
            <a:off x="7586665" y="406733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2539CF3-0DB0-4F46-802A-943D364C244A}"/>
              </a:ext>
            </a:extLst>
          </p:cNvPr>
          <p:cNvSpPr/>
          <p:nvPr/>
        </p:nvSpPr>
        <p:spPr>
          <a:xfrm>
            <a:off x="7723291" y="3857500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99407E-EEEC-4078-88AB-2E1DD902EC74}"/>
              </a:ext>
            </a:extLst>
          </p:cNvPr>
          <p:cNvSpPr/>
          <p:nvPr/>
        </p:nvSpPr>
        <p:spPr>
          <a:xfrm>
            <a:off x="7705839" y="3470255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65DF4F-4467-468D-8153-48AD5BA11A9F}"/>
              </a:ext>
            </a:extLst>
          </p:cNvPr>
          <p:cNvSpPr/>
          <p:nvPr/>
        </p:nvSpPr>
        <p:spPr>
          <a:xfrm>
            <a:off x="7723291" y="4019840"/>
            <a:ext cx="125417" cy="10487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93CA37DF-1369-4E3A-BBA9-9DF5C62F0D61}"/>
              </a:ext>
            </a:extLst>
          </p:cNvPr>
          <p:cNvSpPr/>
          <p:nvPr/>
        </p:nvSpPr>
        <p:spPr>
          <a:xfrm rot="19870012">
            <a:off x="5154497" y="3683718"/>
            <a:ext cx="299325" cy="152064"/>
          </a:xfrm>
          <a:prstGeom prst="lightningBol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AE221751-35A0-4635-A4DC-206789C8356F}"/>
              </a:ext>
            </a:extLst>
          </p:cNvPr>
          <p:cNvSpPr/>
          <p:nvPr/>
        </p:nvSpPr>
        <p:spPr>
          <a:xfrm rot="19870012">
            <a:off x="5154690" y="3835033"/>
            <a:ext cx="299325" cy="152064"/>
          </a:xfrm>
          <a:prstGeom prst="lightningBol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958F0919-CF52-4D53-8B70-67D01D9399AC}"/>
              </a:ext>
            </a:extLst>
          </p:cNvPr>
          <p:cNvSpPr/>
          <p:nvPr/>
        </p:nvSpPr>
        <p:spPr>
          <a:xfrm rot="19870012">
            <a:off x="5160503" y="3996245"/>
            <a:ext cx="299325" cy="152064"/>
          </a:xfrm>
          <a:prstGeom prst="lightningBol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544F1-DB66-43FD-95CE-6AC2224ABF1E}"/>
              </a:ext>
            </a:extLst>
          </p:cNvPr>
          <p:cNvCxnSpPr/>
          <p:nvPr/>
        </p:nvCxnSpPr>
        <p:spPr>
          <a:xfrm>
            <a:off x="3028013" y="2540838"/>
            <a:ext cx="630336" cy="9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75DDE3-C41B-41DE-8F99-ACD4FE54A7A0}"/>
              </a:ext>
            </a:extLst>
          </p:cNvPr>
          <p:cNvCxnSpPr/>
          <p:nvPr/>
        </p:nvCxnSpPr>
        <p:spPr>
          <a:xfrm>
            <a:off x="7092955" y="2492188"/>
            <a:ext cx="630336" cy="9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B5CCB1-A67A-4168-A313-CE1987ABF98A}"/>
              </a:ext>
            </a:extLst>
          </p:cNvPr>
          <p:cNvCxnSpPr/>
          <p:nvPr/>
        </p:nvCxnSpPr>
        <p:spPr>
          <a:xfrm>
            <a:off x="4607832" y="2749479"/>
            <a:ext cx="630336" cy="9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403B459-BB28-4910-A79A-8D7F8BCFA32A}"/>
              </a:ext>
            </a:extLst>
          </p:cNvPr>
          <p:cNvSpPr txBox="1"/>
          <p:nvPr/>
        </p:nvSpPr>
        <p:spPr>
          <a:xfrm>
            <a:off x="1818163" y="1922625"/>
            <a:ext cx="2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Single-nucleotide variant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BC31FC-FBD9-458F-8B00-8DC93205F8F8}"/>
              </a:ext>
            </a:extLst>
          </p:cNvPr>
          <p:cNvSpPr txBox="1"/>
          <p:nvPr/>
        </p:nvSpPr>
        <p:spPr>
          <a:xfrm>
            <a:off x="5890065" y="1859530"/>
            <a:ext cx="215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Single-nucleotide variant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3DDD14-0FBF-4491-A0F2-0A703B989EAA}"/>
              </a:ext>
            </a:extLst>
          </p:cNvPr>
          <p:cNvSpPr txBox="1"/>
          <p:nvPr/>
        </p:nvSpPr>
        <p:spPr>
          <a:xfrm>
            <a:off x="4034772" y="2033584"/>
            <a:ext cx="196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Insertion or deletion (indel)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172351-B440-4B3D-AAAA-28020F7FCD50}"/>
              </a:ext>
            </a:extLst>
          </p:cNvPr>
          <p:cNvSpPr txBox="1"/>
          <p:nvPr/>
        </p:nvSpPr>
        <p:spPr>
          <a:xfrm>
            <a:off x="4114194" y="5381480"/>
            <a:ext cx="552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Let’s find them!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C9B8C3F3-F2A3-45A0-A6BB-38F6306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28931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2011680" y="314482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2207747" y="302353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Peak Calling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7467-B9F7-42FC-944E-60B2232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22-Oct-2020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2011680" y="314482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2207747" y="302353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Peak Calling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E41F076-8326-4C05-B117-469DD3CB59F2}"/>
              </a:ext>
            </a:extLst>
          </p:cNvPr>
          <p:cNvSpPr/>
          <p:nvPr/>
        </p:nvSpPr>
        <p:spPr>
          <a:xfrm>
            <a:off x="1533494" y="2301551"/>
            <a:ext cx="1781984" cy="261878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7F8B9C-8820-44D3-98A7-7697AE3C6F6C}"/>
              </a:ext>
            </a:extLst>
          </p:cNvPr>
          <p:cNvSpPr/>
          <p:nvPr/>
        </p:nvSpPr>
        <p:spPr>
          <a:xfrm>
            <a:off x="8287994" y="2295746"/>
            <a:ext cx="1781984" cy="261878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59CAD-F034-4F44-B562-D73FA7456EEE}"/>
              </a:ext>
            </a:extLst>
          </p:cNvPr>
          <p:cNvSpPr txBox="1"/>
          <p:nvPr/>
        </p:nvSpPr>
        <p:spPr>
          <a:xfrm>
            <a:off x="1585214" y="5342393"/>
            <a:ext cx="86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peaks – their locations are linked to the epigenomic mark that is being studied</a:t>
            </a:r>
          </a:p>
        </p:txBody>
      </p:sp>
    </p:spTree>
    <p:extLst>
      <p:ext uri="{BB962C8B-B14F-4D97-AF65-F5344CB8AC3E}">
        <p14:creationId xmlns:p14="http://schemas.microsoft.com/office/powerpoint/2010/main" val="41633775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457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Open Sans</vt:lpstr>
      <vt:lpstr>Retrospect</vt:lpstr>
      <vt:lpstr>Tutorial 6 – STAR</vt:lpstr>
      <vt:lpstr>RNA-seq review</vt:lpstr>
      <vt:lpstr>What is STAR</vt:lpstr>
      <vt:lpstr>Gene Transfer Format (GTF)</vt:lpstr>
      <vt:lpstr>Tutorial Background</vt:lpstr>
      <vt:lpstr>Variant Calling</vt:lpstr>
      <vt:lpstr>Variant Calling</vt:lpstr>
      <vt:lpstr>Peak Calling</vt:lpstr>
      <vt:lpstr>Peak Calling</vt:lpstr>
      <vt:lpstr>RNA-seq Analysis</vt:lpstr>
      <vt:lpstr>RNA-seq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– Samtools &amp; Bcftools</dc:title>
  <dc:creator>Axel Hauduc</dc:creator>
  <cp:lastModifiedBy>Axel Hauduc</cp:lastModifiedBy>
  <cp:revision>2</cp:revision>
  <dcterms:created xsi:type="dcterms:W3CDTF">2020-10-02T04:18:46Z</dcterms:created>
  <dcterms:modified xsi:type="dcterms:W3CDTF">2020-10-23T18:26:23Z</dcterms:modified>
</cp:coreProperties>
</file>