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 Hauduc" initials="AH" lastIdx="1" clrIdx="0">
    <p:extLst>
      <p:ext uri="{19B8F6BF-5375-455C-9EA6-DF929625EA0E}">
        <p15:presenceInfo xmlns:p15="http://schemas.microsoft.com/office/powerpoint/2012/main" userId="8fbef522b4658a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CF759-DFA4-4DFD-88DA-07F01965E8A4}" v="182" dt="2020-11-13T17:38:58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0" autoAdjust="0"/>
    <p:restoredTop sz="77870" autoAdjust="0"/>
  </p:normalViewPr>
  <p:slideViewPr>
    <p:cSldViewPr snapToGrid="0">
      <p:cViewPr varScale="1">
        <p:scale>
          <a:sx n="126" d="100"/>
          <a:sy n="126" d="100"/>
        </p:scale>
        <p:origin x="15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Hauduc" userId="8fbef522b4658a47" providerId="LiveId" clId="{586CF759-DFA4-4DFD-88DA-07F01965E8A4}"/>
    <pc:docChg chg="undo custSel mod addSld delSld modSld">
      <pc:chgData name="Axel Hauduc" userId="8fbef522b4658a47" providerId="LiveId" clId="{586CF759-DFA4-4DFD-88DA-07F01965E8A4}" dt="2020-11-13T17:38:58.074" v="271" actId="20577"/>
      <pc:docMkLst>
        <pc:docMk/>
      </pc:docMkLst>
      <pc:sldChg chg="modSp mod">
        <pc:chgData name="Axel Hauduc" userId="8fbef522b4658a47" providerId="LiveId" clId="{586CF759-DFA4-4DFD-88DA-07F01965E8A4}" dt="2020-11-13T16:41:35.961" v="13" actId="20577"/>
        <pc:sldMkLst>
          <pc:docMk/>
          <pc:sldMk cId="1422608228" sldId="256"/>
        </pc:sldMkLst>
        <pc:spChg chg="mod">
          <ac:chgData name="Axel Hauduc" userId="8fbef522b4658a47" providerId="LiveId" clId="{586CF759-DFA4-4DFD-88DA-07F01965E8A4}" dt="2020-11-13T16:41:32.731" v="9" actId="20577"/>
          <ac:spMkLst>
            <pc:docMk/>
            <pc:sldMk cId="1422608228" sldId="256"/>
            <ac:spMk id="2" creationId="{7258FFA6-63F5-45C3-816F-0F6A13D4BCBB}"/>
          </ac:spMkLst>
        </pc:spChg>
        <pc:spChg chg="mod">
          <ac:chgData name="Axel Hauduc" userId="8fbef522b4658a47" providerId="LiveId" clId="{586CF759-DFA4-4DFD-88DA-07F01965E8A4}" dt="2020-11-13T16:41:35.961" v="13" actId="20577"/>
          <ac:spMkLst>
            <pc:docMk/>
            <pc:sldMk cId="1422608228" sldId="256"/>
            <ac:spMk id="3" creationId="{4BABD12E-A8F2-4888-AE05-FDBB9C1B3492}"/>
          </ac:spMkLst>
        </pc:spChg>
      </pc:sldChg>
      <pc:sldChg chg="addSp delSp modSp mod setBg">
        <pc:chgData name="Axel Hauduc" userId="8fbef522b4658a47" providerId="LiveId" clId="{586CF759-DFA4-4DFD-88DA-07F01965E8A4}" dt="2020-11-13T17:38:58.074" v="271" actId="20577"/>
        <pc:sldMkLst>
          <pc:docMk/>
          <pc:sldMk cId="2900855807" sldId="260"/>
        </pc:sldMkLst>
        <pc:spChg chg="mod">
          <ac:chgData name="Axel Hauduc" userId="8fbef522b4658a47" providerId="LiveId" clId="{586CF759-DFA4-4DFD-88DA-07F01965E8A4}" dt="2020-11-13T17:38:22.079" v="252" actId="26606"/>
          <ac:spMkLst>
            <pc:docMk/>
            <pc:sldMk cId="2900855807" sldId="260"/>
            <ac:spMk id="2" creationId="{6273C087-DB2C-46A3-BB87-0C3A067F7529}"/>
          </ac:spMkLst>
        </pc:spChg>
        <pc:spChg chg="del mod">
          <ac:chgData name="Axel Hauduc" userId="8fbef522b4658a47" providerId="LiveId" clId="{586CF759-DFA4-4DFD-88DA-07F01965E8A4}" dt="2020-11-13T17:30:29.628" v="45" actId="1032"/>
          <ac:spMkLst>
            <pc:docMk/>
            <pc:sldMk cId="2900855807" sldId="260"/>
            <ac:spMk id="3" creationId="{A64CBED4-07E6-46B7-B026-6773BDCF77CE}"/>
          </ac:spMkLst>
        </pc:spChg>
        <pc:spChg chg="mod">
          <ac:chgData name="Axel Hauduc" userId="8fbef522b4658a47" providerId="LiveId" clId="{586CF759-DFA4-4DFD-88DA-07F01965E8A4}" dt="2020-11-13T17:38:22.079" v="252" actId="26606"/>
          <ac:spMkLst>
            <pc:docMk/>
            <pc:sldMk cId="2900855807" sldId="260"/>
            <ac:spMk id="4" creationId="{28CD483E-046F-4F43-A593-19B043A8FD1D}"/>
          </ac:spMkLst>
        </pc:spChg>
        <pc:spChg chg="mod">
          <ac:chgData name="Axel Hauduc" userId="8fbef522b4658a47" providerId="LiveId" clId="{586CF759-DFA4-4DFD-88DA-07F01965E8A4}" dt="2020-11-13T17:38:22.079" v="252" actId="26606"/>
          <ac:spMkLst>
            <pc:docMk/>
            <pc:sldMk cId="2900855807" sldId="260"/>
            <ac:spMk id="5" creationId="{8EBA3159-2A7C-4D8F-8CD4-9C65E4DD2947}"/>
          </ac:spMkLst>
        </pc:spChg>
        <pc:spChg chg="add">
          <ac:chgData name="Axel Hauduc" userId="8fbef522b4658a47" providerId="LiveId" clId="{586CF759-DFA4-4DFD-88DA-07F01965E8A4}" dt="2020-11-13T17:38:22.079" v="252" actId="26606"/>
          <ac:spMkLst>
            <pc:docMk/>
            <pc:sldMk cId="2900855807" sldId="260"/>
            <ac:spMk id="11" creationId="{103E59AE-44F8-4FB9-BF05-C888FE3E1DFA}"/>
          </ac:spMkLst>
        </pc:spChg>
        <pc:spChg chg="add">
          <ac:chgData name="Axel Hauduc" userId="8fbef522b4658a47" providerId="LiveId" clId="{586CF759-DFA4-4DFD-88DA-07F01965E8A4}" dt="2020-11-13T17:38:22.079" v="252" actId="26606"/>
          <ac:spMkLst>
            <pc:docMk/>
            <pc:sldMk cId="2900855807" sldId="260"/>
            <ac:spMk id="15" creationId="{3194563F-A66F-4B71-9C8D-5610CF13D6B0}"/>
          </ac:spMkLst>
        </pc:spChg>
        <pc:spChg chg="add">
          <ac:chgData name="Axel Hauduc" userId="8fbef522b4658a47" providerId="LiveId" clId="{586CF759-DFA4-4DFD-88DA-07F01965E8A4}" dt="2020-11-13T17:38:22.079" v="252" actId="26606"/>
          <ac:spMkLst>
            <pc:docMk/>
            <pc:sldMk cId="2900855807" sldId="260"/>
            <ac:spMk id="17" creationId="{4403595A-19F1-44C4-8C24-6E498B5F72BF}"/>
          </ac:spMkLst>
        </pc:spChg>
        <pc:graphicFrameChg chg="add mod ord modGraphic">
          <ac:chgData name="Axel Hauduc" userId="8fbef522b4658a47" providerId="LiveId" clId="{586CF759-DFA4-4DFD-88DA-07F01965E8A4}" dt="2020-11-13T17:38:58.074" v="271" actId="20577"/>
          <ac:graphicFrameMkLst>
            <pc:docMk/>
            <pc:sldMk cId="2900855807" sldId="260"/>
            <ac:graphicFrameMk id="6" creationId="{3E571768-E4D0-4970-962C-55484A30ECB6}"/>
          </ac:graphicFrameMkLst>
        </pc:graphicFrameChg>
        <pc:cxnChg chg="add">
          <ac:chgData name="Axel Hauduc" userId="8fbef522b4658a47" providerId="LiveId" clId="{586CF759-DFA4-4DFD-88DA-07F01965E8A4}" dt="2020-11-13T17:38:22.079" v="252" actId="26606"/>
          <ac:cxnSpMkLst>
            <pc:docMk/>
            <pc:sldMk cId="2900855807" sldId="260"/>
            <ac:cxnSpMk id="13" creationId="{2752F38C-F560-47AA-90AD-209F39C04150}"/>
          </ac:cxnSpMkLst>
        </pc:cxnChg>
      </pc:sldChg>
      <pc:sldChg chg="del">
        <pc:chgData name="Axel Hauduc" userId="8fbef522b4658a47" providerId="LiveId" clId="{586CF759-DFA4-4DFD-88DA-07F01965E8A4}" dt="2020-11-13T17:24:03.873" v="36" actId="2696"/>
        <pc:sldMkLst>
          <pc:docMk/>
          <pc:sldMk cId="397682546" sldId="261"/>
        </pc:sldMkLst>
      </pc:sldChg>
      <pc:sldChg chg="addSp delSp modSp new mod setBg">
        <pc:chgData name="Axel Hauduc" userId="8fbef522b4658a47" providerId="LiveId" clId="{586CF759-DFA4-4DFD-88DA-07F01965E8A4}" dt="2020-11-13T17:38:44.979" v="260" actId="26606"/>
        <pc:sldMkLst>
          <pc:docMk/>
          <pc:sldMk cId="3686502532" sldId="261"/>
        </pc:sldMkLst>
        <pc:spChg chg="mod">
          <ac:chgData name="Axel Hauduc" userId="8fbef522b4658a47" providerId="LiveId" clId="{586CF759-DFA4-4DFD-88DA-07F01965E8A4}" dt="2020-11-13T17:38:44.979" v="260" actId="26606"/>
          <ac:spMkLst>
            <pc:docMk/>
            <pc:sldMk cId="3686502532" sldId="261"/>
            <ac:spMk id="2" creationId="{E875B1FE-45F5-4695-9FB1-E045B56FE2D2}"/>
          </ac:spMkLst>
        </pc:spChg>
        <pc:spChg chg="del">
          <ac:chgData name="Axel Hauduc" userId="8fbef522b4658a47" providerId="LiveId" clId="{586CF759-DFA4-4DFD-88DA-07F01965E8A4}" dt="2020-11-13T17:35:01.649" v="215" actId="931"/>
          <ac:spMkLst>
            <pc:docMk/>
            <pc:sldMk cId="3686502532" sldId="261"/>
            <ac:spMk id="3" creationId="{4EC6FAF5-11F8-40C8-AF3C-412DE52A23B2}"/>
          </ac:spMkLst>
        </pc:spChg>
        <pc:spChg chg="mod">
          <ac:chgData name="Axel Hauduc" userId="8fbef522b4658a47" providerId="LiveId" clId="{586CF759-DFA4-4DFD-88DA-07F01965E8A4}" dt="2020-11-13T17:38:44.979" v="260" actId="26606"/>
          <ac:spMkLst>
            <pc:docMk/>
            <pc:sldMk cId="3686502532" sldId="261"/>
            <ac:spMk id="4" creationId="{94BB45D9-0EBC-42C1-99AC-96A51F155C5B}"/>
          </ac:spMkLst>
        </pc:spChg>
        <pc:spChg chg="mod">
          <ac:chgData name="Axel Hauduc" userId="8fbef522b4658a47" providerId="LiveId" clId="{586CF759-DFA4-4DFD-88DA-07F01965E8A4}" dt="2020-11-13T17:38:44.979" v="260" actId="26606"/>
          <ac:spMkLst>
            <pc:docMk/>
            <pc:sldMk cId="3686502532" sldId="261"/>
            <ac:spMk id="5" creationId="{15878E7E-2B84-47CF-B572-97E8D2E748D9}"/>
          </ac:spMkLst>
        </pc:spChg>
        <pc:spChg chg="add del">
          <ac:chgData name="Axel Hauduc" userId="8fbef522b4658a47" providerId="LiveId" clId="{586CF759-DFA4-4DFD-88DA-07F01965E8A4}" dt="2020-11-13T17:38:39.044" v="256" actId="26606"/>
          <ac:spMkLst>
            <pc:docMk/>
            <pc:sldMk cId="3686502532" sldId="261"/>
            <ac:spMk id="15" creationId="{044A95F2-E9CF-4B57-90E7-B327091DA5BA}"/>
          </ac:spMkLst>
        </pc:spChg>
        <pc:spChg chg="add del">
          <ac:chgData name="Axel Hauduc" userId="8fbef522b4658a47" providerId="LiveId" clId="{586CF759-DFA4-4DFD-88DA-07F01965E8A4}" dt="2020-11-13T17:38:36.457" v="254" actId="26606"/>
          <ac:spMkLst>
            <pc:docMk/>
            <pc:sldMk cId="3686502532" sldId="261"/>
            <ac:spMk id="16" creationId="{D3F00AEE-431D-494F-88C1-EC58DFF5295F}"/>
          </ac:spMkLst>
        </pc:spChg>
        <pc:spChg chg="add del">
          <ac:chgData name="Axel Hauduc" userId="8fbef522b4658a47" providerId="LiveId" clId="{586CF759-DFA4-4DFD-88DA-07F01965E8A4}" dt="2020-11-13T17:38:36.457" v="254" actId="26606"/>
          <ac:spMkLst>
            <pc:docMk/>
            <pc:sldMk cId="3686502532" sldId="261"/>
            <ac:spMk id="18" creationId="{CDAB6AAC-029F-41DE-BE2F-A9D439D2C424}"/>
          </ac:spMkLst>
        </pc:spChg>
        <pc:spChg chg="add del">
          <ac:chgData name="Axel Hauduc" userId="8fbef522b4658a47" providerId="LiveId" clId="{586CF759-DFA4-4DFD-88DA-07F01965E8A4}" dt="2020-11-13T17:38:36.457" v="254" actId="26606"/>
          <ac:spMkLst>
            <pc:docMk/>
            <pc:sldMk cId="3686502532" sldId="261"/>
            <ac:spMk id="22" creationId="{CC90B2FC-5754-43E9-B9FA-D0B9A6B208D4}"/>
          </ac:spMkLst>
        </pc:spChg>
        <pc:spChg chg="add del">
          <ac:chgData name="Axel Hauduc" userId="8fbef522b4658a47" providerId="LiveId" clId="{586CF759-DFA4-4DFD-88DA-07F01965E8A4}" dt="2020-11-13T17:38:36.457" v="254" actId="26606"/>
          <ac:spMkLst>
            <pc:docMk/>
            <pc:sldMk cId="3686502532" sldId="261"/>
            <ac:spMk id="24" creationId="{9C047C1F-3D26-4A7E-9062-9190DB1EF6DE}"/>
          </ac:spMkLst>
        </pc:spChg>
        <pc:spChg chg="add del">
          <ac:chgData name="Axel Hauduc" userId="8fbef522b4658a47" providerId="LiveId" clId="{586CF759-DFA4-4DFD-88DA-07F01965E8A4}" dt="2020-11-13T17:38:36.457" v="254" actId="26606"/>
          <ac:spMkLst>
            <pc:docMk/>
            <pc:sldMk cId="3686502532" sldId="261"/>
            <ac:spMk id="26" creationId="{0BC35EC2-C14F-497A-9E1C-D9E830165AE7}"/>
          </ac:spMkLst>
        </pc:spChg>
        <pc:spChg chg="add del">
          <ac:chgData name="Axel Hauduc" userId="8fbef522b4658a47" providerId="LiveId" clId="{586CF759-DFA4-4DFD-88DA-07F01965E8A4}" dt="2020-11-13T17:38:36.457" v="254" actId="26606"/>
          <ac:spMkLst>
            <pc:docMk/>
            <pc:sldMk cId="3686502532" sldId="261"/>
            <ac:spMk id="30" creationId="{F25B651D-AB52-44B4-9F7B-DC23F5A7E853}"/>
          </ac:spMkLst>
        </pc:spChg>
        <pc:spChg chg="add del">
          <ac:chgData name="Axel Hauduc" userId="8fbef522b4658a47" providerId="LiveId" clId="{586CF759-DFA4-4DFD-88DA-07F01965E8A4}" dt="2020-11-13T17:38:36.457" v="254" actId="26606"/>
          <ac:spMkLst>
            <pc:docMk/>
            <pc:sldMk cId="3686502532" sldId="261"/>
            <ac:spMk id="32" creationId="{B2857A16-A25E-49D3-A064-B19068C5AF1D}"/>
          </ac:spMkLst>
        </pc:spChg>
        <pc:spChg chg="add del">
          <ac:chgData name="Axel Hauduc" userId="8fbef522b4658a47" providerId="LiveId" clId="{586CF759-DFA4-4DFD-88DA-07F01965E8A4}" dt="2020-11-13T17:38:39.044" v="256" actId="26606"/>
          <ac:spMkLst>
            <pc:docMk/>
            <pc:sldMk cId="3686502532" sldId="261"/>
            <ac:spMk id="34" creationId="{B5BCD510-93A9-4966-A563-FB782168D332}"/>
          </ac:spMkLst>
        </pc:spChg>
        <pc:spChg chg="add del">
          <ac:chgData name="Axel Hauduc" userId="8fbef522b4658a47" providerId="LiveId" clId="{586CF759-DFA4-4DFD-88DA-07F01965E8A4}" dt="2020-11-13T17:38:39.044" v="256" actId="26606"/>
          <ac:spMkLst>
            <pc:docMk/>
            <pc:sldMk cId="3686502532" sldId="261"/>
            <ac:spMk id="35" creationId="{3EDB6D41-8D36-4B92-9C2F-AAD29B88635C}"/>
          </ac:spMkLst>
        </pc:spChg>
        <pc:spChg chg="add del">
          <ac:chgData name="Axel Hauduc" userId="8fbef522b4658a47" providerId="LiveId" clId="{586CF759-DFA4-4DFD-88DA-07F01965E8A4}" dt="2020-11-13T17:38:39.044" v="256" actId="26606"/>
          <ac:spMkLst>
            <pc:docMk/>
            <pc:sldMk cId="3686502532" sldId="261"/>
            <ac:spMk id="36" creationId="{387330B4-0DF4-4584-90DA-589DCC87C340}"/>
          </ac:spMkLst>
        </pc:spChg>
        <pc:spChg chg="add del">
          <ac:chgData name="Axel Hauduc" userId="8fbef522b4658a47" providerId="LiveId" clId="{586CF759-DFA4-4DFD-88DA-07F01965E8A4}" dt="2020-11-13T17:38:39.044" v="256" actId="26606"/>
          <ac:spMkLst>
            <pc:docMk/>
            <pc:sldMk cId="3686502532" sldId="261"/>
            <ac:spMk id="38" creationId="{09D93267-567D-426D-A72B-82F112433A79}"/>
          </ac:spMkLst>
        </pc:spChg>
        <pc:spChg chg="add del">
          <ac:chgData name="Axel Hauduc" userId="8fbef522b4658a47" providerId="LiveId" clId="{586CF759-DFA4-4DFD-88DA-07F01965E8A4}" dt="2020-11-13T17:38:39.044" v="256" actId="26606"/>
          <ac:spMkLst>
            <pc:docMk/>
            <pc:sldMk cId="3686502532" sldId="261"/>
            <ac:spMk id="39" creationId="{CCDF13AB-740D-415A-853D-97637D0C5EC4}"/>
          </ac:spMkLst>
        </pc:spChg>
        <pc:spChg chg="add del">
          <ac:chgData name="Axel Hauduc" userId="8fbef522b4658a47" providerId="LiveId" clId="{586CF759-DFA4-4DFD-88DA-07F01965E8A4}" dt="2020-11-13T17:38:39.044" v="256" actId="26606"/>
          <ac:spMkLst>
            <pc:docMk/>
            <pc:sldMk cId="3686502532" sldId="261"/>
            <ac:spMk id="40" creationId="{B1EBF041-7A82-4F93-953E-40896536AF5B}"/>
          </ac:spMkLst>
        </pc:spChg>
        <pc:spChg chg="add del">
          <ac:chgData name="Axel Hauduc" userId="8fbef522b4658a47" providerId="LiveId" clId="{586CF759-DFA4-4DFD-88DA-07F01965E8A4}" dt="2020-11-13T17:38:39.044" v="256" actId="26606"/>
          <ac:spMkLst>
            <pc:docMk/>
            <pc:sldMk cId="3686502532" sldId="261"/>
            <ac:spMk id="41" creationId="{ECE8C664-87C0-45C0-9E60-611142E96A2F}"/>
          </ac:spMkLst>
        </pc:spChg>
        <pc:spChg chg="add del">
          <ac:chgData name="Axel Hauduc" userId="8fbef522b4658a47" providerId="LiveId" clId="{586CF759-DFA4-4DFD-88DA-07F01965E8A4}" dt="2020-11-13T17:38:40.054" v="258" actId="26606"/>
          <ac:spMkLst>
            <pc:docMk/>
            <pc:sldMk cId="3686502532" sldId="261"/>
            <ac:spMk id="43" creationId="{D8F371E4-7DDD-4405-BB5B-63ED359CD5E8}"/>
          </ac:spMkLst>
        </pc:spChg>
        <pc:spChg chg="add del">
          <ac:chgData name="Axel Hauduc" userId="8fbef522b4658a47" providerId="LiveId" clId="{586CF759-DFA4-4DFD-88DA-07F01965E8A4}" dt="2020-11-13T17:38:40.054" v="258" actId="26606"/>
          <ac:spMkLst>
            <pc:docMk/>
            <pc:sldMk cId="3686502532" sldId="261"/>
            <ac:spMk id="44" creationId="{A6A2E1F1-1FEA-4688-AB4C-A710C64EECCF}"/>
          </ac:spMkLst>
        </pc:spChg>
        <pc:spChg chg="add del">
          <ac:chgData name="Axel Hauduc" userId="8fbef522b4658a47" providerId="LiveId" clId="{586CF759-DFA4-4DFD-88DA-07F01965E8A4}" dt="2020-11-13T17:38:40.054" v="258" actId="26606"/>
          <ac:spMkLst>
            <pc:docMk/>
            <pc:sldMk cId="3686502532" sldId="261"/>
            <ac:spMk id="45" creationId="{99DB084A-029C-4864-B768-39E567C42202}"/>
          </ac:spMkLst>
        </pc:spChg>
        <pc:spChg chg="add del">
          <ac:chgData name="Axel Hauduc" userId="8fbef522b4658a47" providerId="LiveId" clId="{586CF759-DFA4-4DFD-88DA-07F01965E8A4}" dt="2020-11-13T17:38:40.054" v="258" actId="26606"/>
          <ac:spMkLst>
            <pc:docMk/>
            <pc:sldMk cId="3686502532" sldId="261"/>
            <ac:spMk id="46" creationId="{A14FA181-2ED1-41E6-85D1-DC9F56E2D1AE}"/>
          </ac:spMkLst>
        </pc:spChg>
        <pc:spChg chg="add del">
          <ac:chgData name="Axel Hauduc" userId="8fbef522b4658a47" providerId="LiveId" clId="{586CF759-DFA4-4DFD-88DA-07F01965E8A4}" dt="2020-11-13T17:38:40.054" v="258" actId="26606"/>
          <ac:spMkLst>
            <pc:docMk/>
            <pc:sldMk cId="3686502532" sldId="261"/>
            <ac:spMk id="47" creationId="{239B1607-402F-4FBC-8277-2E1F458BF3B5}"/>
          </ac:spMkLst>
        </pc:spChg>
        <pc:spChg chg="add del">
          <ac:chgData name="Axel Hauduc" userId="8fbef522b4658a47" providerId="LiveId" clId="{586CF759-DFA4-4DFD-88DA-07F01965E8A4}" dt="2020-11-13T17:38:40.054" v="258" actId="26606"/>
          <ac:spMkLst>
            <pc:docMk/>
            <pc:sldMk cId="3686502532" sldId="261"/>
            <ac:spMk id="48" creationId="{F1CDDE4E-CE40-4783-A6B4-4BAEEECE0A9B}"/>
          </ac:spMkLst>
        </pc:spChg>
        <pc:spChg chg="add del">
          <ac:chgData name="Axel Hauduc" userId="8fbef522b4658a47" providerId="LiveId" clId="{586CF759-DFA4-4DFD-88DA-07F01965E8A4}" dt="2020-11-13T17:38:44.979" v="260" actId="26606"/>
          <ac:spMkLst>
            <pc:docMk/>
            <pc:sldMk cId="3686502532" sldId="261"/>
            <ac:spMk id="50" creationId="{3FD3CF24-D05A-4E8A-8D2C-0AB7CC0FD062}"/>
          </ac:spMkLst>
        </pc:spChg>
        <pc:spChg chg="add del">
          <ac:chgData name="Axel Hauduc" userId="8fbef522b4658a47" providerId="LiveId" clId="{586CF759-DFA4-4DFD-88DA-07F01965E8A4}" dt="2020-11-13T17:38:44.979" v="260" actId="26606"/>
          <ac:spMkLst>
            <pc:docMk/>
            <pc:sldMk cId="3686502532" sldId="261"/>
            <ac:spMk id="52" creationId="{CD7BD1BD-9F23-41D6-AB35-88AC0549A38A}"/>
          </ac:spMkLst>
        </pc:spChg>
        <pc:spChg chg="add del">
          <ac:chgData name="Axel Hauduc" userId="8fbef522b4658a47" providerId="LiveId" clId="{586CF759-DFA4-4DFD-88DA-07F01965E8A4}" dt="2020-11-13T17:38:44.979" v="260" actId="26606"/>
          <ac:spMkLst>
            <pc:docMk/>
            <pc:sldMk cId="3686502532" sldId="261"/>
            <ac:spMk id="53" creationId="{55BC9725-B546-4B1F-B1BB-F6A61E2444AC}"/>
          </ac:spMkLst>
        </pc:spChg>
        <pc:spChg chg="add del">
          <ac:chgData name="Axel Hauduc" userId="8fbef522b4658a47" providerId="LiveId" clId="{586CF759-DFA4-4DFD-88DA-07F01965E8A4}" dt="2020-11-13T17:38:44.979" v="260" actId="26606"/>
          <ac:spMkLst>
            <pc:docMk/>
            <pc:sldMk cId="3686502532" sldId="261"/>
            <ac:spMk id="54" creationId="{E69DB3CD-23E8-4507-AE0E-77E1E0A03020}"/>
          </ac:spMkLst>
        </pc:spChg>
        <pc:picChg chg="add mod modCrop">
          <ac:chgData name="Axel Hauduc" userId="8fbef522b4658a47" providerId="LiveId" clId="{586CF759-DFA4-4DFD-88DA-07F01965E8A4}" dt="2020-11-13T17:38:44.979" v="260" actId="26606"/>
          <ac:picMkLst>
            <pc:docMk/>
            <pc:sldMk cId="3686502532" sldId="261"/>
            <ac:picMk id="7" creationId="{18B0D9B4-1A8E-463A-AF41-4BC57399D634}"/>
          </ac:picMkLst>
        </pc:picChg>
        <pc:picChg chg="add mod ord modCrop">
          <ac:chgData name="Axel Hauduc" userId="8fbef522b4658a47" providerId="LiveId" clId="{586CF759-DFA4-4DFD-88DA-07F01965E8A4}" dt="2020-11-13T17:38:44.979" v="260" actId="26606"/>
          <ac:picMkLst>
            <pc:docMk/>
            <pc:sldMk cId="3686502532" sldId="261"/>
            <ac:picMk id="9" creationId="{9CFC8FF0-AE9C-4B26-A73B-7533909027B1}"/>
          </ac:picMkLst>
        </pc:picChg>
        <pc:picChg chg="add mod ord">
          <ac:chgData name="Axel Hauduc" userId="8fbef522b4658a47" providerId="LiveId" clId="{586CF759-DFA4-4DFD-88DA-07F01965E8A4}" dt="2020-11-13T17:38:44.979" v="260" actId="26606"/>
          <ac:picMkLst>
            <pc:docMk/>
            <pc:sldMk cId="3686502532" sldId="261"/>
            <ac:picMk id="11" creationId="{7B03EAF1-3689-4986-83FD-82FEEDDA32EA}"/>
          </ac:picMkLst>
        </pc:picChg>
        <pc:cxnChg chg="add del">
          <ac:chgData name="Axel Hauduc" userId="8fbef522b4658a47" providerId="LiveId" clId="{586CF759-DFA4-4DFD-88DA-07F01965E8A4}" dt="2020-11-13T17:38:36.457" v="254" actId="26606"/>
          <ac:cxnSpMkLst>
            <pc:docMk/>
            <pc:sldMk cId="3686502532" sldId="261"/>
            <ac:cxnSpMk id="20" creationId="{48CAA1E7-B772-4FC1-9062-39237998D927}"/>
          </ac:cxnSpMkLst>
        </pc:cxnChg>
        <pc:cxnChg chg="add del">
          <ac:chgData name="Axel Hauduc" userId="8fbef522b4658a47" providerId="LiveId" clId="{586CF759-DFA4-4DFD-88DA-07F01965E8A4}" dt="2020-11-13T17:38:36.457" v="254" actId="26606"/>
          <ac:cxnSpMkLst>
            <pc:docMk/>
            <pc:sldMk cId="3686502532" sldId="261"/>
            <ac:cxnSpMk id="28" creationId="{F79AE2A0-0689-4CEA-B92C-1F56FAD6999A}"/>
          </ac:cxnSpMkLst>
        </pc:cxnChg>
        <pc:cxnChg chg="add del">
          <ac:chgData name="Axel Hauduc" userId="8fbef522b4658a47" providerId="LiveId" clId="{586CF759-DFA4-4DFD-88DA-07F01965E8A4}" dt="2020-11-13T17:38:39.044" v="256" actId="26606"/>
          <ac:cxnSpMkLst>
            <pc:docMk/>
            <pc:sldMk cId="3686502532" sldId="261"/>
            <ac:cxnSpMk id="37" creationId="{52016CC1-F3CD-4CC2-9A6B-4D413E08E3AB}"/>
          </ac:cxnSpMkLst>
        </pc:cxnChg>
        <pc:cxnChg chg="add del">
          <ac:chgData name="Axel Hauduc" userId="8fbef522b4658a47" providerId="LiveId" clId="{586CF759-DFA4-4DFD-88DA-07F01965E8A4}" dt="2020-11-13T17:38:44.979" v="260" actId="26606"/>
          <ac:cxnSpMkLst>
            <pc:docMk/>
            <pc:sldMk cId="3686502532" sldId="261"/>
            <ac:cxnSpMk id="51" creationId="{96330F87-AACB-40A7-B2EA-55C9CFEF4BD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8DE33-E2F8-4517-817F-B80A5EF3983D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</dgm:pt>
    <dgm:pt modelId="{35F97574-A483-460F-8AA2-338752AAF29D}">
      <dgm:prSet phldrT="[Text]"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TreeSAPP</a:t>
          </a:r>
          <a:r>
            <a:rPr lang="en-US" dirty="0"/>
            <a:t> on Orca</a:t>
          </a:r>
        </a:p>
      </dgm:t>
    </dgm:pt>
    <dgm:pt modelId="{7D59E587-EB47-4274-B64D-93CD2E3DA08F}" type="parTrans" cxnId="{C027CE69-DBF0-4FD1-9073-73A6885EB922}">
      <dgm:prSet/>
      <dgm:spPr/>
      <dgm:t>
        <a:bodyPr/>
        <a:lstStyle/>
        <a:p>
          <a:endParaRPr lang="en-US"/>
        </a:p>
      </dgm:t>
    </dgm:pt>
    <dgm:pt modelId="{2D274340-E2FA-4210-911A-FF31D0BCB343}" type="sibTrans" cxnId="{C027CE69-DBF0-4FD1-9073-73A6885EB922}">
      <dgm:prSet/>
      <dgm:spPr/>
      <dgm:t>
        <a:bodyPr/>
        <a:lstStyle/>
        <a:p>
          <a:endParaRPr lang="en-US"/>
        </a:p>
      </dgm:t>
    </dgm:pt>
    <dgm:pt modelId="{E23C44D0-C3FC-4751-A67E-9B51F638352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Run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TreeSAPP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on sample data provided</a:t>
          </a:r>
        </a:p>
      </dgm:t>
    </dgm:pt>
    <dgm:pt modelId="{4290C40B-D572-4755-99F7-335AD8CD36EF}" type="parTrans" cxnId="{5577207F-BCF5-4C44-9843-1F46BD11D0B2}">
      <dgm:prSet/>
      <dgm:spPr/>
      <dgm:t>
        <a:bodyPr/>
        <a:lstStyle/>
        <a:p>
          <a:endParaRPr lang="en-US"/>
        </a:p>
      </dgm:t>
    </dgm:pt>
    <dgm:pt modelId="{2294ADE1-6D48-45FD-A4E5-BA55F892B713}" type="sibTrans" cxnId="{5577207F-BCF5-4C44-9843-1F46BD11D0B2}">
      <dgm:prSet/>
      <dgm:spPr/>
      <dgm:t>
        <a:bodyPr/>
        <a:lstStyle/>
        <a:p>
          <a:endParaRPr lang="en-US"/>
        </a:p>
      </dgm:t>
    </dgm:pt>
    <dgm:pt modelId="{DD6ADFAD-E759-4E7A-AAC5-01153E7DCE61}">
      <dgm:prSet phldrT="[Text]"/>
      <dgm:spPr/>
      <dgm:t>
        <a:bodyPr/>
        <a:lstStyle/>
        <a:p>
          <a:r>
            <a:rPr lang="en-US" b="1" dirty="0" err="1">
              <a:latin typeface="Courier New" panose="02070309020205020404" pitchFamily="49" charset="0"/>
              <a:cs typeface="Courier New" panose="02070309020205020404" pitchFamily="49" charset="0"/>
            </a:rPr>
            <a:t>scp</a:t>
          </a:r>
          <a:r>
            <a:rPr lang="en-US" b="1" dirty="0">
              <a:latin typeface="+mn-lt"/>
              <a:cs typeface="Courier New" panose="02070309020205020404" pitchFamily="49" charset="0"/>
            </a:rPr>
            <a:t> </a:t>
          </a:r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and analyze output in RStudio on your laptops</a:t>
          </a: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D46B6E-ECAA-4BC2-811A-F5C1D3D2E261}" type="parTrans" cxnId="{5C961A3C-F1BE-47BE-8936-178466B5D8F1}">
      <dgm:prSet/>
      <dgm:spPr/>
      <dgm:t>
        <a:bodyPr/>
        <a:lstStyle/>
        <a:p>
          <a:endParaRPr lang="en-US"/>
        </a:p>
      </dgm:t>
    </dgm:pt>
    <dgm:pt modelId="{4C9542CC-852D-4E09-B92D-D681BA2A893C}" type="sibTrans" cxnId="{5C961A3C-F1BE-47BE-8936-178466B5D8F1}">
      <dgm:prSet/>
      <dgm:spPr/>
      <dgm:t>
        <a:bodyPr/>
        <a:lstStyle/>
        <a:p>
          <a:endParaRPr lang="en-US"/>
        </a:p>
      </dgm:t>
    </dgm:pt>
    <dgm:pt modelId="{C49E0133-A1A3-4C8E-AE83-1C7EBB9CFE13}" type="pres">
      <dgm:prSet presAssocID="{E458DE33-E2F8-4517-817F-B80A5EF3983D}" presName="diagram" presStyleCnt="0">
        <dgm:presLayoutVars>
          <dgm:dir/>
          <dgm:resizeHandles val="exact"/>
        </dgm:presLayoutVars>
      </dgm:prSet>
      <dgm:spPr/>
    </dgm:pt>
    <dgm:pt modelId="{8183D4E5-1200-48E9-AC1B-B2D753157261}" type="pres">
      <dgm:prSet presAssocID="{35F97574-A483-460F-8AA2-338752AAF29D}" presName="node" presStyleLbl="node1" presStyleIdx="0" presStyleCnt="3">
        <dgm:presLayoutVars>
          <dgm:bulletEnabled val="1"/>
        </dgm:presLayoutVars>
      </dgm:prSet>
      <dgm:spPr/>
    </dgm:pt>
    <dgm:pt modelId="{6051FAFA-BE0E-4758-B58F-D8FDBDB0130E}" type="pres">
      <dgm:prSet presAssocID="{2D274340-E2FA-4210-911A-FF31D0BCB343}" presName="sibTrans" presStyleLbl="sibTrans2D1" presStyleIdx="0" presStyleCnt="2"/>
      <dgm:spPr/>
    </dgm:pt>
    <dgm:pt modelId="{B17AC4B9-56B1-4283-9C35-23631D670445}" type="pres">
      <dgm:prSet presAssocID="{2D274340-E2FA-4210-911A-FF31D0BCB343}" presName="connectorText" presStyleLbl="sibTrans2D1" presStyleIdx="0" presStyleCnt="2"/>
      <dgm:spPr/>
    </dgm:pt>
    <dgm:pt modelId="{0976AEEF-08E9-499F-B144-D54B32A59ABD}" type="pres">
      <dgm:prSet presAssocID="{E23C44D0-C3FC-4751-A67E-9B51F638352B}" presName="node" presStyleLbl="node1" presStyleIdx="1" presStyleCnt="3">
        <dgm:presLayoutVars>
          <dgm:bulletEnabled val="1"/>
        </dgm:presLayoutVars>
      </dgm:prSet>
      <dgm:spPr/>
    </dgm:pt>
    <dgm:pt modelId="{440D8E6F-A303-44B4-BF47-0C0A48E97B01}" type="pres">
      <dgm:prSet presAssocID="{2294ADE1-6D48-45FD-A4E5-BA55F892B713}" presName="sibTrans" presStyleLbl="sibTrans2D1" presStyleIdx="1" presStyleCnt="2"/>
      <dgm:spPr/>
    </dgm:pt>
    <dgm:pt modelId="{D77718A2-7B15-4897-A1FD-A784514D7039}" type="pres">
      <dgm:prSet presAssocID="{2294ADE1-6D48-45FD-A4E5-BA55F892B713}" presName="connectorText" presStyleLbl="sibTrans2D1" presStyleIdx="1" presStyleCnt="2"/>
      <dgm:spPr/>
    </dgm:pt>
    <dgm:pt modelId="{7E473C36-C69E-457C-8201-C2BE956E4DC0}" type="pres">
      <dgm:prSet presAssocID="{DD6ADFAD-E759-4E7A-AAC5-01153E7DCE61}" presName="node" presStyleLbl="node1" presStyleIdx="2" presStyleCnt="3">
        <dgm:presLayoutVars>
          <dgm:bulletEnabled val="1"/>
        </dgm:presLayoutVars>
      </dgm:prSet>
      <dgm:spPr/>
    </dgm:pt>
  </dgm:ptLst>
  <dgm:cxnLst>
    <dgm:cxn modelId="{28631B17-DD68-4ACF-B21B-070A8A3D93F4}" type="presOf" srcId="{2294ADE1-6D48-45FD-A4E5-BA55F892B713}" destId="{440D8E6F-A303-44B4-BF47-0C0A48E97B01}" srcOrd="0" destOrd="0" presId="urn:microsoft.com/office/officeart/2005/8/layout/process5"/>
    <dgm:cxn modelId="{72FCE730-CD1D-4351-A25A-C575F3292B43}" type="presOf" srcId="{E458DE33-E2F8-4517-817F-B80A5EF3983D}" destId="{C49E0133-A1A3-4C8E-AE83-1C7EBB9CFE13}" srcOrd="0" destOrd="0" presId="urn:microsoft.com/office/officeart/2005/8/layout/process5"/>
    <dgm:cxn modelId="{02468B34-6A20-4BC4-A0E5-AECF2174536E}" type="presOf" srcId="{E23C44D0-C3FC-4751-A67E-9B51F638352B}" destId="{0976AEEF-08E9-499F-B144-D54B32A59ABD}" srcOrd="0" destOrd="0" presId="urn:microsoft.com/office/officeart/2005/8/layout/process5"/>
    <dgm:cxn modelId="{5C961A3C-F1BE-47BE-8936-178466B5D8F1}" srcId="{E458DE33-E2F8-4517-817F-B80A5EF3983D}" destId="{DD6ADFAD-E759-4E7A-AAC5-01153E7DCE61}" srcOrd="2" destOrd="0" parTransId="{18D46B6E-ECAA-4BC2-811A-F5C1D3D2E261}" sibTransId="{4C9542CC-852D-4E09-B92D-D681BA2A893C}"/>
    <dgm:cxn modelId="{7BDBEE43-44C9-45B3-AE56-DE4D30012E41}" type="presOf" srcId="{2D274340-E2FA-4210-911A-FF31D0BCB343}" destId="{6051FAFA-BE0E-4758-B58F-D8FDBDB0130E}" srcOrd="0" destOrd="0" presId="urn:microsoft.com/office/officeart/2005/8/layout/process5"/>
    <dgm:cxn modelId="{363B4447-AEF8-4A13-BD8D-8CA65675DD33}" type="presOf" srcId="{35F97574-A483-460F-8AA2-338752AAF29D}" destId="{8183D4E5-1200-48E9-AC1B-B2D753157261}" srcOrd="0" destOrd="0" presId="urn:microsoft.com/office/officeart/2005/8/layout/process5"/>
    <dgm:cxn modelId="{C027CE69-DBF0-4FD1-9073-73A6885EB922}" srcId="{E458DE33-E2F8-4517-817F-B80A5EF3983D}" destId="{35F97574-A483-460F-8AA2-338752AAF29D}" srcOrd="0" destOrd="0" parTransId="{7D59E587-EB47-4274-B64D-93CD2E3DA08F}" sibTransId="{2D274340-E2FA-4210-911A-FF31D0BCB343}"/>
    <dgm:cxn modelId="{5577207F-BCF5-4C44-9843-1F46BD11D0B2}" srcId="{E458DE33-E2F8-4517-817F-B80A5EF3983D}" destId="{E23C44D0-C3FC-4751-A67E-9B51F638352B}" srcOrd="1" destOrd="0" parTransId="{4290C40B-D572-4755-99F7-335AD8CD36EF}" sibTransId="{2294ADE1-6D48-45FD-A4E5-BA55F892B713}"/>
    <dgm:cxn modelId="{FE1CF785-613B-474F-BED2-F44E1AD39744}" type="presOf" srcId="{DD6ADFAD-E759-4E7A-AAC5-01153E7DCE61}" destId="{7E473C36-C69E-457C-8201-C2BE956E4DC0}" srcOrd="0" destOrd="0" presId="urn:microsoft.com/office/officeart/2005/8/layout/process5"/>
    <dgm:cxn modelId="{A932BE93-FF31-4DDE-8DD5-0702528DB760}" type="presOf" srcId="{2294ADE1-6D48-45FD-A4E5-BA55F892B713}" destId="{D77718A2-7B15-4897-A1FD-A784514D7039}" srcOrd="1" destOrd="0" presId="urn:microsoft.com/office/officeart/2005/8/layout/process5"/>
    <dgm:cxn modelId="{AB9CA2F6-10CB-44DA-8552-862214BAE6DC}" type="presOf" srcId="{2D274340-E2FA-4210-911A-FF31D0BCB343}" destId="{B17AC4B9-56B1-4283-9C35-23631D670445}" srcOrd="1" destOrd="0" presId="urn:microsoft.com/office/officeart/2005/8/layout/process5"/>
    <dgm:cxn modelId="{D6907AF1-879F-468A-9591-605397F279CC}" type="presParOf" srcId="{C49E0133-A1A3-4C8E-AE83-1C7EBB9CFE13}" destId="{8183D4E5-1200-48E9-AC1B-B2D753157261}" srcOrd="0" destOrd="0" presId="urn:microsoft.com/office/officeart/2005/8/layout/process5"/>
    <dgm:cxn modelId="{5FA7303D-6214-4687-AD1D-C435CCB71232}" type="presParOf" srcId="{C49E0133-A1A3-4C8E-AE83-1C7EBB9CFE13}" destId="{6051FAFA-BE0E-4758-B58F-D8FDBDB0130E}" srcOrd="1" destOrd="0" presId="urn:microsoft.com/office/officeart/2005/8/layout/process5"/>
    <dgm:cxn modelId="{CD5E3D66-B8C6-4383-84EF-83255EE8EAE9}" type="presParOf" srcId="{6051FAFA-BE0E-4758-B58F-D8FDBDB0130E}" destId="{B17AC4B9-56B1-4283-9C35-23631D670445}" srcOrd="0" destOrd="0" presId="urn:microsoft.com/office/officeart/2005/8/layout/process5"/>
    <dgm:cxn modelId="{314E772E-22A6-425F-BA80-C92192EF4965}" type="presParOf" srcId="{C49E0133-A1A3-4C8E-AE83-1C7EBB9CFE13}" destId="{0976AEEF-08E9-499F-B144-D54B32A59ABD}" srcOrd="2" destOrd="0" presId="urn:microsoft.com/office/officeart/2005/8/layout/process5"/>
    <dgm:cxn modelId="{FF1AB063-892C-4A00-86E2-E2A22BA70B0F}" type="presParOf" srcId="{C49E0133-A1A3-4C8E-AE83-1C7EBB9CFE13}" destId="{440D8E6F-A303-44B4-BF47-0C0A48E97B01}" srcOrd="3" destOrd="0" presId="urn:microsoft.com/office/officeart/2005/8/layout/process5"/>
    <dgm:cxn modelId="{F9B613C5-770A-4AE5-A3AC-D4D99151C9D1}" type="presParOf" srcId="{440D8E6F-A303-44B4-BF47-0C0A48E97B01}" destId="{D77718A2-7B15-4897-A1FD-A784514D7039}" srcOrd="0" destOrd="0" presId="urn:microsoft.com/office/officeart/2005/8/layout/process5"/>
    <dgm:cxn modelId="{F082E37A-4372-45BF-82B3-79E7BD969804}" type="presParOf" srcId="{C49E0133-A1A3-4C8E-AE83-1C7EBB9CFE13}" destId="{7E473C36-C69E-457C-8201-C2BE956E4DC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D4E5-1200-48E9-AC1B-B2D753157261}">
      <dsp:nvSpPr>
        <dsp:cNvPr id="0" name=""/>
        <dsp:cNvSpPr/>
      </dsp:nvSpPr>
      <dsp:spPr>
        <a:xfrm>
          <a:off x="1349" y="223149"/>
          <a:ext cx="2878203" cy="172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Install </a:t>
          </a:r>
          <a:r>
            <a:rPr lang="en-US" sz="2800" kern="1200" dirty="0" err="1"/>
            <a:t>TreeSAPP</a:t>
          </a:r>
          <a:r>
            <a:rPr lang="en-US" sz="2800" kern="1200" dirty="0"/>
            <a:t> on Orca</a:t>
          </a:r>
        </a:p>
      </dsp:txBody>
      <dsp:txXfrm>
        <a:off x="51929" y="273729"/>
        <a:ext cx="2777043" cy="1625761"/>
      </dsp:txXfrm>
    </dsp:sp>
    <dsp:sp modelId="{6051FAFA-BE0E-4758-B58F-D8FDBDB0130E}">
      <dsp:nvSpPr>
        <dsp:cNvPr id="0" name=""/>
        <dsp:cNvSpPr/>
      </dsp:nvSpPr>
      <dsp:spPr>
        <a:xfrm>
          <a:off x="3132834" y="729713"/>
          <a:ext cx="610179" cy="7137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132834" y="872472"/>
        <a:ext cx="427125" cy="428276"/>
      </dsp:txXfrm>
    </dsp:sp>
    <dsp:sp modelId="{0976AEEF-08E9-499F-B144-D54B32A59ABD}">
      <dsp:nvSpPr>
        <dsp:cNvPr id="0" name=""/>
        <dsp:cNvSpPr/>
      </dsp:nvSpPr>
      <dsp:spPr>
        <a:xfrm>
          <a:off x="4030834" y="223149"/>
          <a:ext cx="2878203" cy="1726921"/>
        </a:xfrm>
        <a:prstGeom prst="roundRect">
          <a:avLst>
            <a:gd name="adj" fmla="val 10000"/>
          </a:avLst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 Run </a:t>
          </a:r>
          <a:r>
            <a:rPr lang="en-US" sz="2800" kern="1200" dirty="0" err="1">
              <a:latin typeface="Calibri" panose="020F0502020204030204" pitchFamily="34" charset="0"/>
              <a:cs typeface="Calibri" panose="020F0502020204030204" pitchFamily="34" charset="0"/>
            </a:rPr>
            <a:t>TreeSAPP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 on sample data provided</a:t>
          </a:r>
        </a:p>
      </dsp:txBody>
      <dsp:txXfrm>
        <a:off x="4081414" y="273729"/>
        <a:ext cx="2777043" cy="1625761"/>
      </dsp:txXfrm>
    </dsp:sp>
    <dsp:sp modelId="{440D8E6F-A303-44B4-BF47-0C0A48E97B01}">
      <dsp:nvSpPr>
        <dsp:cNvPr id="0" name=""/>
        <dsp:cNvSpPr/>
      </dsp:nvSpPr>
      <dsp:spPr>
        <a:xfrm rot="5400000">
          <a:off x="5164846" y="2151546"/>
          <a:ext cx="610179" cy="7137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5255798" y="2203353"/>
        <a:ext cx="428276" cy="427125"/>
      </dsp:txXfrm>
    </dsp:sp>
    <dsp:sp modelId="{7E473C36-C69E-457C-8201-C2BE956E4DC0}">
      <dsp:nvSpPr>
        <dsp:cNvPr id="0" name=""/>
        <dsp:cNvSpPr/>
      </dsp:nvSpPr>
      <dsp:spPr>
        <a:xfrm>
          <a:off x="4030834" y="3101353"/>
          <a:ext cx="2878203" cy="1726921"/>
        </a:xfrm>
        <a:prstGeom prst="roundRect">
          <a:avLst>
            <a:gd name="adj" fmla="val 10000"/>
          </a:avLst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scp</a:t>
          </a:r>
          <a:r>
            <a:rPr lang="en-US" sz="2800" b="1" kern="1200" dirty="0">
              <a:latin typeface="+mn-lt"/>
              <a:cs typeface="Courier New" panose="02070309020205020404" pitchFamily="49" charset="0"/>
            </a:rPr>
            <a:t> </a:t>
          </a:r>
          <a:r>
            <a:rPr lang="en-US" sz="2800" b="0" kern="1200" dirty="0">
              <a:latin typeface="Calibri" panose="020F0502020204030204" pitchFamily="34" charset="0"/>
              <a:cs typeface="Calibri" panose="020F0502020204030204" pitchFamily="34" charset="0"/>
            </a:rPr>
            <a:t>and analyze output in RStudio on your laptops</a:t>
          </a: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81414" y="3151933"/>
        <a:ext cx="2777043" cy="1625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5BAB-7781-446B-8667-505DDDD58EE5}" type="datetimeFigureOut">
              <a:rPr lang="en-US" smtClean="0"/>
              <a:t>13-Nov-2020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BEBF-E7FC-487D-9701-09FECE74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5545-52DC-4BE3-A162-06927219932E}" type="datetime1">
              <a:rPr lang="en-US" smtClean="0"/>
              <a:t>13-Nov-2020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39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C017-59AB-4C9E-A699-8BBE4A16FA35}" type="datetime1">
              <a:rPr lang="en-US" smtClean="0"/>
              <a:t>13-Nov-2020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7A18-025F-4AE1-B460-2308283989F4}" type="datetime1">
              <a:rPr lang="en-US" smtClean="0"/>
              <a:t>13-Nov-2020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13-Nov-2020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43D1-E2B9-4636-BBE0-4AFE70C57FE8}" type="datetime1">
              <a:rPr lang="en-US" smtClean="0"/>
              <a:t>13-Nov-2020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1A0D-99F6-49DB-9732-4803DDC194C5}" type="datetime1">
              <a:rPr lang="en-US" smtClean="0"/>
              <a:t>13-Nov-2020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1AA2-D227-4DAB-929C-55D1BFAF41A2}" type="datetime1">
              <a:rPr lang="en-US" smtClean="0"/>
              <a:t>13-Nov-2020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68A6-76BB-47D0-BCAA-E6B36F750DA9}" type="datetime1">
              <a:rPr lang="en-US" smtClean="0"/>
              <a:t>13-Nov-2020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638-40A3-4443-9976-554C37AFC4DE}" type="datetime1">
              <a:rPr lang="en-US" smtClean="0"/>
              <a:t>13-Nov-2020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CF49D-6C59-4AB6-94CF-5AE8BC139836}" type="datetime1">
              <a:rPr lang="en-US" smtClean="0"/>
              <a:t>13-Nov-2020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7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DEC-24B9-4AC5-9FB8-9E3530EB3808}" type="datetime1">
              <a:rPr lang="en-US" smtClean="0"/>
              <a:t>13-Nov-2020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31D6F-35A2-4A89-959D-933361B79456}" type="datetime1">
              <a:rPr lang="en-US" smtClean="0"/>
              <a:t>13-Nov-2020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FFA6-63F5-45C3-816F-0F6A13D4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9 – </a:t>
            </a:r>
            <a:r>
              <a:rPr lang="en-US" dirty="0" err="1"/>
              <a:t>TreeSAPP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D12E-A8F2-4888-AE05-FDBB9C1B3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 November 2020</a:t>
            </a:r>
          </a:p>
          <a:p>
            <a:r>
              <a:rPr lang="en-US" dirty="0"/>
              <a:t>MICB405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FB4C-A530-431F-A019-B0BBA3F3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8142-7991-4C43-AB3D-294887B62FA2}" type="datetime1">
              <a:rPr lang="en-US" smtClean="0"/>
              <a:t>13-Nov-2020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F4737-24A2-4CC0-8C11-E20D2179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3C087-DB2C-46A3-BB87-0C3A067F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Workflow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483E-046F-4F43-A593-19B043A8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70DCCD-AA68-41D1-B75F-521F199792AA}" type="datetime1">
              <a:rPr lang="en-US" smtClean="0"/>
              <a:pPr>
                <a:spcAft>
                  <a:spcPts val="600"/>
                </a:spcAft>
              </a:pPr>
              <a:t>13-Nov-2020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A3159-2A7C-4D8F-8CD4-9C65E4DD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90C29D2-58F8-43CD-B1BD-B6351E7AC37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E571768-E4D0-4970-962C-55484A30E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99841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08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B1FE-45F5-4695-9FB1-E045B56F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B0D9B4-1A8E-463A-AF41-4BC57399D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66"/>
          <a:stretch/>
        </p:blipFill>
        <p:spPr>
          <a:xfrm>
            <a:off x="86214" y="982674"/>
            <a:ext cx="5848645" cy="20961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45D9-0EBC-42C1-99AC-96A51F15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13-Nov-2020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78E7E-2B84-47CF-B572-97E8D2E7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FC8FF0-AE9C-4B26-A73B-753390902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33"/>
          <a:stretch/>
        </p:blipFill>
        <p:spPr>
          <a:xfrm>
            <a:off x="86215" y="3731565"/>
            <a:ext cx="5848644" cy="2199029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03EAF1-3689-4986-83FD-82FEEDDA3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42" y="2324100"/>
            <a:ext cx="585832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02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Retrospect</vt:lpstr>
      <vt:lpstr>Tutorial 9 – TreeSAPP</vt:lpstr>
      <vt:lpstr>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9 – TreeSAPP</dc:title>
  <dc:creator>Axel Hauduc</dc:creator>
  <cp:lastModifiedBy>Axel Hauduc</cp:lastModifiedBy>
  <cp:revision>1</cp:revision>
  <dcterms:created xsi:type="dcterms:W3CDTF">2020-11-13T17:38:21Z</dcterms:created>
  <dcterms:modified xsi:type="dcterms:W3CDTF">2020-11-13T17:39:03Z</dcterms:modified>
</cp:coreProperties>
</file>