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33"/>
  </p:notesMasterIdLst>
  <p:sldIdLst>
    <p:sldId id="256" r:id="rId2"/>
    <p:sldId id="294" r:id="rId3"/>
    <p:sldId id="297" r:id="rId4"/>
    <p:sldId id="299" r:id="rId5"/>
    <p:sldId id="300" r:id="rId6"/>
    <p:sldId id="301" r:id="rId7"/>
    <p:sldId id="268" r:id="rId8"/>
    <p:sldId id="259" r:id="rId9"/>
    <p:sldId id="261" r:id="rId10"/>
    <p:sldId id="262" r:id="rId11"/>
    <p:sldId id="269" r:id="rId12"/>
    <p:sldId id="272" r:id="rId13"/>
    <p:sldId id="273" r:id="rId14"/>
    <p:sldId id="263" r:id="rId15"/>
    <p:sldId id="284" r:id="rId16"/>
    <p:sldId id="302" r:id="rId17"/>
    <p:sldId id="303" r:id="rId18"/>
    <p:sldId id="288" r:id="rId19"/>
    <p:sldId id="274" r:id="rId20"/>
    <p:sldId id="276" r:id="rId21"/>
    <p:sldId id="282" r:id="rId22"/>
    <p:sldId id="280" r:id="rId23"/>
    <p:sldId id="279" r:id="rId24"/>
    <p:sldId id="285" r:id="rId25"/>
    <p:sldId id="264" r:id="rId26"/>
    <p:sldId id="292" r:id="rId27"/>
    <p:sldId id="289" r:id="rId28"/>
    <p:sldId id="304" r:id="rId29"/>
    <p:sldId id="291" r:id="rId30"/>
    <p:sldId id="290" r:id="rId31"/>
    <p:sldId id="29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67F848-54DF-4672-AF5E-8FC894987A31}" v="15" dt="2020-09-18T15:23:13.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37" autoAdjust="0"/>
    <p:restoredTop sz="88439" autoAdjust="0"/>
  </p:normalViewPr>
  <p:slideViewPr>
    <p:cSldViewPr snapToGrid="0">
      <p:cViewPr varScale="1">
        <p:scale>
          <a:sx n="143" d="100"/>
          <a:sy n="143" d="100"/>
        </p:scale>
        <p:origin x="127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xel Hauduc" userId="8fbef522b4658a47" providerId="LiveId" clId="{F267F848-54DF-4672-AF5E-8FC894987A31}"/>
    <pc:docChg chg="undo redo custSel mod addSld delSld modSld sldOrd">
      <pc:chgData name="Axel Hauduc" userId="8fbef522b4658a47" providerId="LiveId" clId="{F267F848-54DF-4672-AF5E-8FC894987A31}" dt="2020-09-18T21:43:19.205" v="7221" actId="20577"/>
      <pc:docMkLst>
        <pc:docMk/>
      </pc:docMkLst>
      <pc:sldChg chg="modSp add del mod">
        <pc:chgData name="Axel Hauduc" userId="8fbef522b4658a47" providerId="LiveId" clId="{F267F848-54DF-4672-AF5E-8FC894987A31}" dt="2020-09-18T05:20:12.605" v="6674" actId="2696"/>
        <pc:sldMkLst>
          <pc:docMk/>
          <pc:sldMk cId="1422608228" sldId="256"/>
        </pc:sldMkLst>
        <pc:spChg chg="mod">
          <ac:chgData name="Axel Hauduc" userId="8fbef522b4658a47" providerId="LiveId" clId="{F267F848-54DF-4672-AF5E-8FC894987A31}" dt="2020-08-26T01:19:22.711" v="23" actId="20577"/>
          <ac:spMkLst>
            <pc:docMk/>
            <pc:sldMk cId="1422608228" sldId="256"/>
            <ac:spMk id="2" creationId="{7258FFA6-63F5-45C3-816F-0F6A13D4BCBB}"/>
          </ac:spMkLst>
        </pc:spChg>
        <pc:spChg chg="mod">
          <ac:chgData name="Axel Hauduc" userId="8fbef522b4658a47" providerId="LiveId" clId="{F267F848-54DF-4672-AF5E-8FC894987A31}" dt="2020-09-16T02:18:15.040" v="5668" actId="20577"/>
          <ac:spMkLst>
            <pc:docMk/>
            <pc:sldMk cId="1422608228" sldId="256"/>
            <ac:spMk id="3" creationId="{4BABD12E-A8F2-4888-AE05-FDBB9C1B3492}"/>
          </ac:spMkLst>
        </pc:spChg>
      </pc:sldChg>
      <pc:sldChg chg="del">
        <pc:chgData name="Axel Hauduc" userId="8fbef522b4658a47" providerId="LiveId" clId="{F267F848-54DF-4672-AF5E-8FC894987A31}" dt="2020-08-26T00:02:41.138" v="4" actId="2696"/>
        <pc:sldMkLst>
          <pc:docMk/>
          <pc:sldMk cId="2627093060" sldId="257"/>
        </pc:sldMkLst>
      </pc:sldChg>
      <pc:sldChg chg="modSp new del mod">
        <pc:chgData name="Axel Hauduc" userId="8fbef522b4658a47" providerId="LiveId" clId="{F267F848-54DF-4672-AF5E-8FC894987A31}" dt="2020-09-03T17:58:34.084" v="202" actId="47"/>
        <pc:sldMkLst>
          <pc:docMk/>
          <pc:sldMk cId="3249768077" sldId="257"/>
        </pc:sldMkLst>
        <pc:spChg chg="mod">
          <ac:chgData name="Axel Hauduc" userId="8fbef522b4658a47" providerId="LiveId" clId="{F267F848-54DF-4672-AF5E-8FC894987A31}" dt="2020-09-03T17:50:16.208" v="31" actId="20577"/>
          <ac:spMkLst>
            <pc:docMk/>
            <pc:sldMk cId="3249768077" sldId="257"/>
            <ac:spMk id="2" creationId="{5C48D8D4-E3E6-417E-8A30-D3120782D3FE}"/>
          </ac:spMkLst>
        </pc:spChg>
      </pc:sldChg>
      <pc:sldChg chg="modSp new del mod ord modShow">
        <pc:chgData name="Axel Hauduc" userId="8fbef522b4658a47" providerId="LiveId" clId="{F267F848-54DF-4672-AF5E-8FC894987A31}" dt="2020-09-09T05:17:59.205" v="3970" actId="47"/>
        <pc:sldMkLst>
          <pc:docMk/>
          <pc:sldMk cId="154295282" sldId="258"/>
        </pc:sldMkLst>
        <pc:spChg chg="mod">
          <ac:chgData name="Axel Hauduc" userId="8fbef522b4658a47" providerId="LiveId" clId="{F267F848-54DF-4672-AF5E-8FC894987A31}" dt="2020-09-03T19:11:41.439" v="335" actId="20577"/>
          <ac:spMkLst>
            <pc:docMk/>
            <pc:sldMk cId="154295282" sldId="258"/>
            <ac:spMk id="2" creationId="{BEA516A6-B7F4-4808-9220-35768FD34276}"/>
          </ac:spMkLst>
        </pc:spChg>
        <pc:spChg chg="mod">
          <ac:chgData name="Axel Hauduc" userId="8fbef522b4658a47" providerId="LiveId" clId="{F267F848-54DF-4672-AF5E-8FC894987A31}" dt="2020-09-08T23:30:16.438" v="1197" actId="27636"/>
          <ac:spMkLst>
            <pc:docMk/>
            <pc:sldMk cId="154295282" sldId="258"/>
            <ac:spMk id="3" creationId="{1DCBC9B4-6A48-42C2-A3A6-BD369BB98FA8}"/>
          </ac:spMkLst>
        </pc:spChg>
      </pc:sldChg>
      <pc:sldChg chg="del">
        <pc:chgData name="Axel Hauduc" userId="8fbef522b4658a47" providerId="LiveId" clId="{F267F848-54DF-4672-AF5E-8FC894987A31}" dt="2020-08-26T00:02:39.461" v="3" actId="2696"/>
        <pc:sldMkLst>
          <pc:docMk/>
          <pc:sldMk cId="3773334236" sldId="258"/>
        </pc:sldMkLst>
      </pc:sldChg>
      <pc:sldChg chg="modSp new mod">
        <pc:chgData name="Axel Hauduc" userId="8fbef522b4658a47" providerId="LiveId" clId="{F267F848-54DF-4672-AF5E-8FC894987A31}" dt="2020-09-09T00:01:10.540" v="1846" actId="313"/>
        <pc:sldMkLst>
          <pc:docMk/>
          <pc:sldMk cId="4195449954" sldId="259"/>
        </pc:sldMkLst>
        <pc:spChg chg="mod">
          <ac:chgData name="Axel Hauduc" userId="8fbef522b4658a47" providerId="LiveId" clId="{F267F848-54DF-4672-AF5E-8FC894987A31}" dt="2020-09-03T19:12:08.308" v="353" actId="20577"/>
          <ac:spMkLst>
            <pc:docMk/>
            <pc:sldMk cId="4195449954" sldId="259"/>
            <ac:spMk id="2" creationId="{A0BA8680-283F-46CE-AABD-19255FEE3B11}"/>
          </ac:spMkLst>
        </pc:spChg>
        <pc:spChg chg="mod">
          <ac:chgData name="Axel Hauduc" userId="8fbef522b4658a47" providerId="LiveId" clId="{F267F848-54DF-4672-AF5E-8FC894987A31}" dt="2020-09-09T00:01:10.540" v="1846" actId="313"/>
          <ac:spMkLst>
            <pc:docMk/>
            <pc:sldMk cId="4195449954" sldId="259"/>
            <ac:spMk id="3" creationId="{6918CD46-8FD2-4215-8E33-A2AF4AB52DEE}"/>
          </ac:spMkLst>
        </pc:spChg>
      </pc:sldChg>
      <pc:sldChg chg="modSp new del mod ord modShow modNotesTx">
        <pc:chgData name="Axel Hauduc" userId="8fbef522b4658a47" providerId="LiveId" clId="{F267F848-54DF-4672-AF5E-8FC894987A31}" dt="2020-09-09T05:17:57.540" v="3969" actId="47"/>
        <pc:sldMkLst>
          <pc:docMk/>
          <pc:sldMk cId="2335087184" sldId="260"/>
        </pc:sldMkLst>
        <pc:spChg chg="mod">
          <ac:chgData name="Axel Hauduc" userId="8fbef522b4658a47" providerId="LiveId" clId="{F267F848-54DF-4672-AF5E-8FC894987A31}" dt="2020-09-03T17:55:34.503" v="46" actId="20577"/>
          <ac:spMkLst>
            <pc:docMk/>
            <pc:sldMk cId="2335087184" sldId="260"/>
            <ac:spMk id="2" creationId="{FB470E44-82B6-4945-B450-D1ACFA4DA5A3}"/>
          </ac:spMkLst>
        </pc:spChg>
        <pc:spChg chg="mod">
          <ac:chgData name="Axel Hauduc" userId="8fbef522b4658a47" providerId="LiveId" clId="{F267F848-54DF-4672-AF5E-8FC894987A31}" dt="2020-09-03T17:58:30.486" v="201" actId="20577"/>
          <ac:spMkLst>
            <pc:docMk/>
            <pc:sldMk cId="2335087184" sldId="260"/>
            <ac:spMk id="3" creationId="{0A89A6DE-8450-41CF-8A6E-8E170CB26634}"/>
          </ac:spMkLst>
        </pc:spChg>
      </pc:sldChg>
      <pc:sldChg chg="del">
        <pc:chgData name="Axel Hauduc" userId="8fbef522b4658a47" providerId="LiveId" clId="{F267F848-54DF-4672-AF5E-8FC894987A31}" dt="2020-08-26T00:02:34.194" v="0" actId="2696"/>
        <pc:sldMkLst>
          <pc:docMk/>
          <pc:sldMk cId="3789872415" sldId="260"/>
        </pc:sldMkLst>
      </pc:sldChg>
      <pc:sldChg chg="modSp new mod modNotesTx">
        <pc:chgData name="Axel Hauduc" userId="8fbef522b4658a47" providerId="LiveId" clId="{F267F848-54DF-4672-AF5E-8FC894987A31}" dt="2020-09-18T00:34:27.143" v="6670" actId="20577"/>
        <pc:sldMkLst>
          <pc:docMk/>
          <pc:sldMk cId="166532086" sldId="261"/>
        </pc:sldMkLst>
        <pc:spChg chg="mod">
          <ac:chgData name="Axel Hauduc" userId="8fbef522b4658a47" providerId="LiveId" clId="{F267F848-54DF-4672-AF5E-8FC894987A31}" dt="2020-09-03T19:12:45.578" v="362" actId="20577"/>
          <ac:spMkLst>
            <pc:docMk/>
            <pc:sldMk cId="166532086" sldId="261"/>
            <ac:spMk id="2" creationId="{4641244E-9212-4481-8D73-D45CC3ECD0D0}"/>
          </ac:spMkLst>
        </pc:spChg>
        <pc:spChg chg="mod">
          <ac:chgData name="Axel Hauduc" userId="8fbef522b4658a47" providerId="LiveId" clId="{F267F848-54DF-4672-AF5E-8FC894987A31}" dt="2020-09-18T00:34:27.143" v="6670" actId="20577"/>
          <ac:spMkLst>
            <pc:docMk/>
            <pc:sldMk cId="166532086" sldId="261"/>
            <ac:spMk id="3" creationId="{906C39DB-2EDD-4EA5-A2DD-EFEB440B4C7B}"/>
          </ac:spMkLst>
        </pc:spChg>
      </pc:sldChg>
      <pc:sldChg chg="del">
        <pc:chgData name="Axel Hauduc" userId="8fbef522b4658a47" providerId="LiveId" clId="{F267F848-54DF-4672-AF5E-8FC894987A31}" dt="2020-08-26T00:02:35.979" v="1" actId="2696"/>
        <pc:sldMkLst>
          <pc:docMk/>
          <pc:sldMk cId="3728730605" sldId="261"/>
        </pc:sldMkLst>
      </pc:sldChg>
      <pc:sldChg chg="modSp new mod">
        <pc:chgData name="Axel Hauduc" userId="8fbef522b4658a47" providerId="LiveId" clId="{F267F848-54DF-4672-AF5E-8FC894987A31}" dt="2020-09-09T00:02:06.456" v="1893" actId="20577"/>
        <pc:sldMkLst>
          <pc:docMk/>
          <pc:sldMk cId="162897373" sldId="262"/>
        </pc:sldMkLst>
        <pc:spChg chg="mod">
          <ac:chgData name="Axel Hauduc" userId="8fbef522b4658a47" providerId="LiveId" clId="{F267F848-54DF-4672-AF5E-8FC894987A31}" dt="2020-09-03T19:13:44.216" v="371" actId="20577"/>
          <ac:spMkLst>
            <pc:docMk/>
            <pc:sldMk cId="162897373" sldId="262"/>
            <ac:spMk id="2" creationId="{6A1B5CFE-8223-4CC0-AF28-2B9C805C3D5F}"/>
          </ac:spMkLst>
        </pc:spChg>
        <pc:spChg chg="mod">
          <ac:chgData name="Axel Hauduc" userId="8fbef522b4658a47" providerId="LiveId" clId="{F267F848-54DF-4672-AF5E-8FC894987A31}" dt="2020-09-09T00:02:06.456" v="1893" actId="20577"/>
          <ac:spMkLst>
            <pc:docMk/>
            <pc:sldMk cId="162897373" sldId="262"/>
            <ac:spMk id="3" creationId="{08B2C142-6695-435D-9BA5-DD5EDBCBEC43}"/>
          </ac:spMkLst>
        </pc:spChg>
      </pc:sldChg>
      <pc:sldChg chg="del">
        <pc:chgData name="Axel Hauduc" userId="8fbef522b4658a47" providerId="LiveId" clId="{F267F848-54DF-4672-AF5E-8FC894987A31}" dt="2020-08-26T00:02:37.687" v="2" actId="2696"/>
        <pc:sldMkLst>
          <pc:docMk/>
          <pc:sldMk cId="2895877157" sldId="262"/>
        </pc:sldMkLst>
      </pc:sldChg>
      <pc:sldChg chg="modSp new mod">
        <pc:chgData name="Axel Hauduc" userId="8fbef522b4658a47" providerId="LiveId" clId="{F267F848-54DF-4672-AF5E-8FC894987A31}" dt="2020-09-18T16:36:25.554" v="7182" actId="20577"/>
        <pc:sldMkLst>
          <pc:docMk/>
          <pc:sldMk cId="1761182826" sldId="263"/>
        </pc:sldMkLst>
        <pc:spChg chg="mod">
          <ac:chgData name="Axel Hauduc" userId="8fbef522b4658a47" providerId="LiveId" clId="{F267F848-54DF-4672-AF5E-8FC894987A31}" dt="2020-09-09T04:48:40.622" v="2929" actId="20577"/>
          <ac:spMkLst>
            <pc:docMk/>
            <pc:sldMk cId="1761182826" sldId="263"/>
            <ac:spMk id="2" creationId="{BD25FC52-D1C1-4257-B81E-4AEA77B741E1}"/>
          </ac:spMkLst>
        </pc:spChg>
        <pc:spChg chg="mod">
          <ac:chgData name="Axel Hauduc" userId="8fbef522b4658a47" providerId="LiveId" clId="{F267F848-54DF-4672-AF5E-8FC894987A31}" dt="2020-09-18T16:36:25.554" v="7182" actId="20577"/>
          <ac:spMkLst>
            <pc:docMk/>
            <pc:sldMk cId="1761182826" sldId="263"/>
            <ac:spMk id="3" creationId="{D661BB6A-1B69-4EBF-90E1-15A088529B35}"/>
          </ac:spMkLst>
        </pc:spChg>
      </pc:sldChg>
      <pc:sldChg chg="addSp delSp modSp new mod modShow">
        <pc:chgData name="Axel Hauduc" userId="8fbef522b4658a47" providerId="LiveId" clId="{F267F848-54DF-4672-AF5E-8FC894987A31}" dt="2020-09-18T15:29:29.933" v="6797" actId="729"/>
        <pc:sldMkLst>
          <pc:docMk/>
          <pc:sldMk cId="2449953630" sldId="264"/>
        </pc:sldMkLst>
        <pc:spChg chg="mod">
          <ac:chgData name="Axel Hauduc" userId="8fbef522b4658a47" providerId="LiveId" clId="{F267F848-54DF-4672-AF5E-8FC894987A31}" dt="2020-09-09T04:52:35.033" v="2945" actId="2711"/>
          <ac:spMkLst>
            <pc:docMk/>
            <pc:sldMk cId="2449953630" sldId="264"/>
            <ac:spMk id="2" creationId="{A0C8CA22-BBA9-415C-8AFB-C16455623C14}"/>
          </ac:spMkLst>
        </pc:spChg>
        <pc:spChg chg="del">
          <ac:chgData name="Axel Hauduc" userId="8fbef522b4658a47" providerId="LiveId" clId="{F267F848-54DF-4672-AF5E-8FC894987A31}" dt="2020-09-09T04:03:01.170" v="2556" actId="931"/>
          <ac:spMkLst>
            <pc:docMk/>
            <pc:sldMk cId="2449953630" sldId="264"/>
            <ac:spMk id="3" creationId="{F9591641-4811-4642-BC84-99152D57E024}"/>
          </ac:spMkLst>
        </pc:spChg>
        <pc:spChg chg="add mod">
          <ac:chgData name="Axel Hauduc" userId="8fbef522b4658a47" providerId="LiveId" clId="{F267F848-54DF-4672-AF5E-8FC894987A31}" dt="2020-09-09T15:30:28.850" v="4165" actId="20577"/>
          <ac:spMkLst>
            <pc:docMk/>
            <pc:sldMk cId="2449953630" sldId="264"/>
            <ac:spMk id="7" creationId="{AD95EFBD-AE5D-49EF-9446-0267FE39DE20}"/>
          </ac:spMkLst>
        </pc:spChg>
        <pc:picChg chg="add del mod">
          <ac:chgData name="Axel Hauduc" userId="8fbef522b4658a47" providerId="LiveId" clId="{F267F848-54DF-4672-AF5E-8FC894987A31}" dt="2020-09-09T04:03:08.648" v="2560" actId="21"/>
          <ac:picMkLst>
            <pc:docMk/>
            <pc:sldMk cId="2449953630" sldId="264"/>
            <ac:picMk id="5" creationId="{9878E8D9-DE89-4786-A756-994AC46EAABF}"/>
          </ac:picMkLst>
        </pc:picChg>
      </pc:sldChg>
      <pc:sldChg chg="modSp new del mod">
        <pc:chgData name="Axel Hauduc" userId="8fbef522b4658a47" providerId="LiveId" clId="{F267F848-54DF-4672-AF5E-8FC894987A31}" dt="2020-09-09T04:52:25.412" v="2941" actId="47"/>
        <pc:sldMkLst>
          <pc:docMk/>
          <pc:sldMk cId="2835213737" sldId="265"/>
        </pc:sldMkLst>
        <pc:spChg chg="mod">
          <ac:chgData name="Axel Hauduc" userId="8fbef522b4658a47" providerId="LiveId" clId="{F267F848-54DF-4672-AF5E-8FC894987A31}" dt="2020-09-03T19:14:02.563" v="407" actId="20577"/>
          <ac:spMkLst>
            <pc:docMk/>
            <pc:sldMk cId="2835213737" sldId="265"/>
            <ac:spMk id="2" creationId="{1010DBF4-D920-499D-8CDE-697F0EC2D346}"/>
          </ac:spMkLst>
        </pc:spChg>
      </pc:sldChg>
      <pc:sldChg chg="modSp new del mod">
        <pc:chgData name="Axel Hauduc" userId="8fbef522b4658a47" providerId="LiveId" clId="{F267F848-54DF-4672-AF5E-8FC894987A31}" dt="2020-09-03T19:52:07.122" v="701" actId="47"/>
        <pc:sldMkLst>
          <pc:docMk/>
          <pc:sldMk cId="3112126142" sldId="266"/>
        </pc:sldMkLst>
        <pc:spChg chg="mod">
          <ac:chgData name="Axel Hauduc" userId="8fbef522b4658a47" providerId="LiveId" clId="{F267F848-54DF-4672-AF5E-8FC894987A31}" dt="2020-09-03T19:14:11.279" v="420" actId="20577"/>
          <ac:spMkLst>
            <pc:docMk/>
            <pc:sldMk cId="3112126142" sldId="266"/>
            <ac:spMk id="2" creationId="{4B1DFADC-0CC7-4EEF-83FA-75A27627C7DF}"/>
          </ac:spMkLst>
        </pc:spChg>
      </pc:sldChg>
      <pc:sldChg chg="modSp new del mod">
        <pc:chgData name="Axel Hauduc" userId="8fbef522b4658a47" providerId="LiveId" clId="{F267F848-54DF-4672-AF5E-8FC894987A31}" dt="2020-09-09T05:17:55.273" v="3968" actId="47"/>
        <pc:sldMkLst>
          <pc:docMk/>
          <pc:sldMk cId="2535449450" sldId="267"/>
        </pc:sldMkLst>
        <pc:spChg chg="mod">
          <ac:chgData name="Axel Hauduc" userId="8fbef522b4658a47" providerId="LiveId" clId="{F267F848-54DF-4672-AF5E-8FC894987A31}" dt="2020-09-03T19:49:59.645" v="438" actId="20577"/>
          <ac:spMkLst>
            <pc:docMk/>
            <pc:sldMk cId="2535449450" sldId="267"/>
            <ac:spMk id="2" creationId="{CD582858-C20B-4ABB-B87A-DC0B60AFC28A}"/>
          </ac:spMkLst>
        </pc:spChg>
        <pc:spChg chg="mod">
          <ac:chgData name="Axel Hauduc" userId="8fbef522b4658a47" providerId="LiveId" clId="{F267F848-54DF-4672-AF5E-8FC894987A31}" dt="2020-09-09T05:17:39.244" v="3948" actId="20577"/>
          <ac:spMkLst>
            <pc:docMk/>
            <pc:sldMk cId="2535449450" sldId="267"/>
            <ac:spMk id="3" creationId="{2E84FC15-3BA1-41A0-913B-6826477D80DD}"/>
          </ac:spMkLst>
        </pc:spChg>
      </pc:sldChg>
      <pc:sldChg chg="modSp new mod">
        <pc:chgData name="Axel Hauduc" userId="8fbef522b4658a47" providerId="LiveId" clId="{F267F848-54DF-4672-AF5E-8FC894987A31}" dt="2020-09-15T23:01:47.427" v="5229" actId="20577"/>
        <pc:sldMkLst>
          <pc:docMk/>
          <pc:sldMk cId="3213271352" sldId="268"/>
        </pc:sldMkLst>
        <pc:spChg chg="mod">
          <ac:chgData name="Axel Hauduc" userId="8fbef522b4658a47" providerId="LiveId" clId="{F267F848-54DF-4672-AF5E-8FC894987A31}" dt="2020-09-03T19:52:02.011" v="700" actId="20577"/>
          <ac:spMkLst>
            <pc:docMk/>
            <pc:sldMk cId="3213271352" sldId="268"/>
            <ac:spMk id="2" creationId="{62C22BC8-6C66-4DDB-9E49-65329E689612}"/>
          </ac:spMkLst>
        </pc:spChg>
        <pc:spChg chg="mod">
          <ac:chgData name="Axel Hauduc" userId="8fbef522b4658a47" providerId="LiveId" clId="{F267F848-54DF-4672-AF5E-8FC894987A31}" dt="2020-09-15T23:01:47.427" v="5229" actId="20577"/>
          <ac:spMkLst>
            <pc:docMk/>
            <pc:sldMk cId="3213271352" sldId="268"/>
            <ac:spMk id="3" creationId="{183915DD-680D-4446-96F6-D4331ABC7787}"/>
          </ac:spMkLst>
        </pc:spChg>
      </pc:sldChg>
      <pc:sldChg chg="modSp new mod modNotesTx">
        <pc:chgData name="Axel Hauduc" userId="8fbef522b4658a47" providerId="LiveId" clId="{F267F848-54DF-4672-AF5E-8FC894987A31}" dt="2020-09-09T00:06:47.426" v="2382" actId="20577"/>
        <pc:sldMkLst>
          <pc:docMk/>
          <pc:sldMk cId="210716451" sldId="269"/>
        </pc:sldMkLst>
        <pc:spChg chg="mod">
          <ac:chgData name="Axel Hauduc" userId="8fbef522b4658a47" providerId="LiveId" clId="{F267F848-54DF-4672-AF5E-8FC894987A31}" dt="2020-09-08T23:44:22.105" v="1656" actId="20577"/>
          <ac:spMkLst>
            <pc:docMk/>
            <pc:sldMk cId="210716451" sldId="269"/>
            <ac:spMk id="2" creationId="{3E2EE660-92B0-4589-A5D1-705FFCFCBE37}"/>
          </ac:spMkLst>
        </pc:spChg>
        <pc:spChg chg="mod">
          <ac:chgData name="Axel Hauduc" userId="8fbef522b4658a47" providerId="LiveId" clId="{F267F848-54DF-4672-AF5E-8FC894987A31}" dt="2020-09-09T00:05:35.849" v="2002" actId="313"/>
          <ac:spMkLst>
            <pc:docMk/>
            <pc:sldMk cId="210716451" sldId="269"/>
            <ac:spMk id="3" creationId="{50EACC77-BAF9-49CB-8932-115AA338AAA6}"/>
          </ac:spMkLst>
        </pc:spChg>
      </pc:sldChg>
      <pc:sldChg chg="modSp add del mod">
        <pc:chgData name="Axel Hauduc" userId="8fbef522b4658a47" providerId="LiveId" clId="{F267F848-54DF-4672-AF5E-8FC894987A31}" dt="2020-09-08T23:41:39.883" v="1606" actId="2696"/>
        <pc:sldMkLst>
          <pc:docMk/>
          <pc:sldMk cId="2930127694" sldId="269"/>
        </pc:sldMkLst>
        <pc:spChg chg="mod">
          <ac:chgData name="Axel Hauduc" userId="8fbef522b4658a47" providerId="LiveId" clId="{F267F848-54DF-4672-AF5E-8FC894987A31}" dt="2020-09-08T23:40:39.777" v="1605" actId="20577"/>
          <ac:spMkLst>
            <pc:docMk/>
            <pc:sldMk cId="2930127694" sldId="269"/>
            <ac:spMk id="3" creationId="{906C39DB-2EDD-4EA5-A2DD-EFEB440B4C7B}"/>
          </ac:spMkLst>
        </pc:spChg>
      </pc:sldChg>
      <pc:sldChg chg="addSp delSp modSp new add del mod setBg modNotesTx">
        <pc:chgData name="Axel Hauduc" userId="8fbef522b4658a47" providerId="LiveId" clId="{F267F848-54DF-4672-AF5E-8FC894987A31}" dt="2020-09-18T15:23:15.781" v="6675" actId="2696"/>
        <pc:sldMkLst>
          <pc:docMk/>
          <pc:sldMk cId="507086469" sldId="270"/>
        </pc:sldMkLst>
        <pc:spChg chg="mod">
          <ac:chgData name="Axel Hauduc" userId="8fbef522b4658a47" providerId="LiveId" clId="{F267F848-54DF-4672-AF5E-8FC894987A31}" dt="2020-09-09T05:00:57.457" v="3561" actId="113"/>
          <ac:spMkLst>
            <pc:docMk/>
            <pc:sldMk cId="507086469" sldId="270"/>
            <ac:spMk id="2" creationId="{695CE973-9AED-4A81-A511-F87BF6AA525C}"/>
          </ac:spMkLst>
        </pc:spChg>
        <pc:spChg chg="del">
          <ac:chgData name="Axel Hauduc" userId="8fbef522b4658a47" providerId="LiveId" clId="{F267F848-54DF-4672-AF5E-8FC894987A31}" dt="2020-09-08T23:44:30.579" v="1658" actId="26606"/>
          <ac:spMkLst>
            <pc:docMk/>
            <pc:sldMk cId="507086469" sldId="270"/>
            <ac:spMk id="3" creationId="{EB9ED9AE-DFD7-4324-A69C-EE0206B2CAFF}"/>
          </ac:spMkLst>
        </pc:spChg>
        <pc:spChg chg="add">
          <ac:chgData name="Axel Hauduc" userId="8fbef522b4658a47" providerId="LiveId" clId="{F267F848-54DF-4672-AF5E-8FC894987A31}" dt="2020-09-08T23:44:30.579" v="1658" actId="26606"/>
          <ac:spMkLst>
            <pc:docMk/>
            <pc:sldMk cId="507086469" sldId="270"/>
            <ac:spMk id="8" creationId="{EB8A1B5F-0801-4AFF-A489-335B6A851FF4}"/>
          </ac:spMkLst>
        </pc:spChg>
        <pc:spChg chg="add">
          <ac:chgData name="Axel Hauduc" userId="8fbef522b4658a47" providerId="LiveId" clId="{F267F848-54DF-4672-AF5E-8FC894987A31}" dt="2020-09-08T23:44:30.579" v="1658" actId="26606"/>
          <ac:spMkLst>
            <pc:docMk/>
            <pc:sldMk cId="507086469" sldId="270"/>
            <ac:spMk id="10" creationId="{06201B52-6441-4DBA-BACE-2359775817CE}"/>
          </ac:spMkLst>
        </pc:spChg>
        <pc:spChg chg="add">
          <ac:chgData name="Axel Hauduc" userId="8fbef522b4658a47" providerId="LiveId" clId="{F267F848-54DF-4672-AF5E-8FC894987A31}" dt="2020-09-08T23:44:30.579" v="1658" actId="26606"/>
          <ac:spMkLst>
            <pc:docMk/>
            <pc:sldMk cId="507086469" sldId="270"/>
            <ac:spMk id="14" creationId="{FBDCECDC-EEE3-4128-AA5E-82A8C08796E8}"/>
          </ac:spMkLst>
        </pc:spChg>
        <pc:spChg chg="add">
          <ac:chgData name="Axel Hauduc" userId="8fbef522b4658a47" providerId="LiveId" clId="{F267F848-54DF-4672-AF5E-8FC894987A31}" dt="2020-09-08T23:44:30.579" v="1658" actId="26606"/>
          <ac:spMkLst>
            <pc:docMk/>
            <pc:sldMk cId="507086469" sldId="270"/>
            <ac:spMk id="16" creationId="{1F3985C0-E548-44D2-B30E-F3E42DADE133}"/>
          </ac:spMkLst>
        </pc:spChg>
        <pc:spChg chg="add">
          <ac:chgData name="Axel Hauduc" userId="8fbef522b4658a47" providerId="LiveId" clId="{F267F848-54DF-4672-AF5E-8FC894987A31}" dt="2020-09-08T23:44:30.579" v="1658" actId="26606"/>
          <ac:spMkLst>
            <pc:docMk/>
            <pc:sldMk cId="507086469" sldId="270"/>
            <ac:spMk id="18" creationId="{4260EDE0-989C-4E16-AF94-F652294D828E}"/>
          </ac:spMkLst>
        </pc:spChg>
        <pc:cxnChg chg="add">
          <ac:chgData name="Axel Hauduc" userId="8fbef522b4658a47" providerId="LiveId" clId="{F267F848-54DF-4672-AF5E-8FC894987A31}" dt="2020-09-08T23:44:30.579" v="1658" actId="26606"/>
          <ac:cxnSpMkLst>
            <pc:docMk/>
            <pc:sldMk cId="507086469" sldId="270"/>
            <ac:cxnSpMk id="12" creationId="{89DF3DBB-17DD-4058-A944-5578E18A031E}"/>
          </ac:cxnSpMkLst>
        </pc:cxnChg>
      </pc:sldChg>
      <pc:sldChg chg="add del ord modNotesTx">
        <pc:chgData name="Axel Hauduc" userId="8fbef522b4658a47" providerId="LiveId" clId="{F267F848-54DF-4672-AF5E-8FC894987A31}" dt="2020-09-09T00:11:50.003" v="2452" actId="47"/>
        <pc:sldMkLst>
          <pc:docMk/>
          <pc:sldMk cId="195302310" sldId="271"/>
        </pc:sldMkLst>
      </pc:sldChg>
      <pc:sldChg chg="addSp delSp add del ord setBg delDesignElem">
        <pc:chgData name="Axel Hauduc" userId="8fbef522b4658a47" providerId="LiveId" clId="{F267F848-54DF-4672-AF5E-8FC894987A31}" dt="2020-09-09T00:05:03.560" v="1970"/>
        <pc:sldMkLst>
          <pc:docMk/>
          <pc:sldMk cId="1184713295" sldId="271"/>
        </pc:sldMkLst>
        <pc:spChg chg="add del">
          <ac:chgData name="Axel Hauduc" userId="8fbef522b4658a47" providerId="LiveId" clId="{F267F848-54DF-4672-AF5E-8FC894987A31}" dt="2020-09-09T00:05:03.560" v="1970"/>
          <ac:spMkLst>
            <pc:docMk/>
            <pc:sldMk cId="1184713295" sldId="271"/>
            <ac:spMk id="8" creationId="{EB8A1B5F-0801-4AFF-A489-335B6A851FF4}"/>
          </ac:spMkLst>
        </pc:spChg>
        <pc:spChg chg="add del">
          <ac:chgData name="Axel Hauduc" userId="8fbef522b4658a47" providerId="LiveId" clId="{F267F848-54DF-4672-AF5E-8FC894987A31}" dt="2020-09-09T00:05:03.560" v="1970"/>
          <ac:spMkLst>
            <pc:docMk/>
            <pc:sldMk cId="1184713295" sldId="271"/>
            <ac:spMk id="10" creationId="{06201B52-6441-4DBA-BACE-2359775817CE}"/>
          </ac:spMkLst>
        </pc:spChg>
        <pc:spChg chg="add del">
          <ac:chgData name="Axel Hauduc" userId="8fbef522b4658a47" providerId="LiveId" clId="{F267F848-54DF-4672-AF5E-8FC894987A31}" dt="2020-09-09T00:05:03.560" v="1970"/>
          <ac:spMkLst>
            <pc:docMk/>
            <pc:sldMk cId="1184713295" sldId="271"/>
            <ac:spMk id="14" creationId="{FBDCECDC-EEE3-4128-AA5E-82A8C08796E8}"/>
          </ac:spMkLst>
        </pc:spChg>
        <pc:spChg chg="add del">
          <ac:chgData name="Axel Hauduc" userId="8fbef522b4658a47" providerId="LiveId" clId="{F267F848-54DF-4672-AF5E-8FC894987A31}" dt="2020-09-09T00:05:03.560" v="1970"/>
          <ac:spMkLst>
            <pc:docMk/>
            <pc:sldMk cId="1184713295" sldId="271"/>
            <ac:spMk id="16" creationId="{1F3985C0-E548-44D2-B30E-F3E42DADE133}"/>
          </ac:spMkLst>
        </pc:spChg>
        <pc:spChg chg="add del">
          <ac:chgData name="Axel Hauduc" userId="8fbef522b4658a47" providerId="LiveId" clId="{F267F848-54DF-4672-AF5E-8FC894987A31}" dt="2020-09-09T00:05:03.560" v="1970"/>
          <ac:spMkLst>
            <pc:docMk/>
            <pc:sldMk cId="1184713295" sldId="271"/>
            <ac:spMk id="18" creationId="{4260EDE0-989C-4E16-AF94-F652294D828E}"/>
          </ac:spMkLst>
        </pc:spChg>
        <pc:cxnChg chg="add del">
          <ac:chgData name="Axel Hauduc" userId="8fbef522b4658a47" providerId="LiveId" clId="{F267F848-54DF-4672-AF5E-8FC894987A31}" dt="2020-09-09T00:05:03.560" v="1970"/>
          <ac:cxnSpMkLst>
            <pc:docMk/>
            <pc:sldMk cId="1184713295" sldId="271"/>
            <ac:cxnSpMk id="12" creationId="{89DF3DBB-17DD-4058-A944-5578E18A031E}"/>
          </ac:cxnSpMkLst>
        </pc:cxnChg>
      </pc:sldChg>
      <pc:sldChg chg="add del">
        <pc:chgData name="Axel Hauduc" userId="8fbef522b4658a47" providerId="LiveId" clId="{F267F848-54DF-4672-AF5E-8FC894987A31}" dt="2020-09-09T00:04:56.882" v="1964" actId="47"/>
        <pc:sldMkLst>
          <pc:docMk/>
          <pc:sldMk cId="3141378922" sldId="271"/>
        </pc:sldMkLst>
      </pc:sldChg>
      <pc:sldChg chg="modSp new mod modNotesTx">
        <pc:chgData name="Axel Hauduc" userId="8fbef522b4658a47" providerId="LiveId" clId="{F267F848-54DF-4672-AF5E-8FC894987A31}" dt="2020-09-09T05:02:15.104" v="3605"/>
        <pc:sldMkLst>
          <pc:docMk/>
          <pc:sldMk cId="3007474192" sldId="272"/>
        </pc:sldMkLst>
        <pc:spChg chg="mod">
          <ac:chgData name="Axel Hauduc" userId="8fbef522b4658a47" providerId="LiveId" clId="{F267F848-54DF-4672-AF5E-8FC894987A31}" dt="2020-09-09T00:08:52.313" v="2404" actId="20577"/>
          <ac:spMkLst>
            <pc:docMk/>
            <pc:sldMk cId="3007474192" sldId="272"/>
            <ac:spMk id="2" creationId="{B60CDC9F-7715-49EA-8CD2-3447DC44C736}"/>
          </ac:spMkLst>
        </pc:spChg>
        <pc:spChg chg="mod">
          <ac:chgData name="Axel Hauduc" userId="8fbef522b4658a47" providerId="LiveId" clId="{F267F848-54DF-4672-AF5E-8FC894987A31}" dt="2020-09-09T05:01:22.751" v="3601" actId="5793"/>
          <ac:spMkLst>
            <pc:docMk/>
            <pc:sldMk cId="3007474192" sldId="272"/>
            <ac:spMk id="3" creationId="{99E7FB36-43ED-4B7A-8F6C-026A240ED503}"/>
          </ac:spMkLst>
        </pc:spChg>
      </pc:sldChg>
      <pc:sldChg chg="modSp add mod ord modNotesTx">
        <pc:chgData name="Axel Hauduc" userId="8fbef522b4658a47" providerId="LiveId" clId="{F267F848-54DF-4672-AF5E-8FC894987A31}" dt="2020-09-18T15:23:23.281" v="6681" actId="20577"/>
        <pc:sldMkLst>
          <pc:docMk/>
          <pc:sldMk cId="1993144999" sldId="273"/>
        </pc:sldMkLst>
        <pc:spChg chg="mod">
          <ac:chgData name="Axel Hauduc" userId="8fbef522b4658a47" providerId="LiveId" clId="{F267F848-54DF-4672-AF5E-8FC894987A31}" dt="2020-09-09T05:00:55.012" v="3560" actId="113"/>
          <ac:spMkLst>
            <pc:docMk/>
            <pc:sldMk cId="1993144999" sldId="273"/>
            <ac:spMk id="2" creationId="{695CE973-9AED-4A81-A511-F87BF6AA525C}"/>
          </ac:spMkLst>
        </pc:spChg>
      </pc:sldChg>
      <pc:sldChg chg="addSp delSp add del setBg delDesignElem">
        <pc:chgData name="Axel Hauduc" userId="8fbef522b4658a47" providerId="LiveId" clId="{F267F848-54DF-4672-AF5E-8FC894987A31}" dt="2020-09-09T00:09:12.736" v="2418"/>
        <pc:sldMkLst>
          <pc:docMk/>
          <pc:sldMk cId="2209060255" sldId="273"/>
        </pc:sldMkLst>
        <pc:spChg chg="add del">
          <ac:chgData name="Axel Hauduc" userId="8fbef522b4658a47" providerId="LiveId" clId="{F267F848-54DF-4672-AF5E-8FC894987A31}" dt="2020-09-09T00:09:12.736" v="2418"/>
          <ac:spMkLst>
            <pc:docMk/>
            <pc:sldMk cId="2209060255" sldId="273"/>
            <ac:spMk id="8" creationId="{EB8A1B5F-0801-4AFF-A489-335B6A851FF4}"/>
          </ac:spMkLst>
        </pc:spChg>
        <pc:spChg chg="add del">
          <ac:chgData name="Axel Hauduc" userId="8fbef522b4658a47" providerId="LiveId" clId="{F267F848-54DF-4672-AF5E-8FC894987A31}" dt="2020-09-09T00:09:12.736" v="2418"/>
          <ac:spMkLst>
            <pc:docMk/>
            <pc:sldMk cId="2209060255" sldId="273"/>
            <ac:spMk id="10" creationId="{06201B52-6441-4DBA-BACE-2359775817CE}"/>
          </ac:spMkLst>
        </pc:spChg>
        <pc:spChg chg="add del">
          <ac:chgData name="Axel Hauduc" userId="8fbef522b4658a47" providerId="LiveId" clId="{F267F848-54DF-4672-AF5E-8FC894987A31}" dt="2020-09-09T00:09:12.736" v="2418"/>
          <ac:spMkLst>
            <pc:docMk/>
            <pc:sldMk cId="2209060255" sldId="273"/>
            <ac:spMk id="14" creationId="{FBDCECDC-EEE3-4128-AA5E-82A8C08796E8}"/>
          </ac:spMkLst>
        </pc:spChg>
        <pc:spChg chg="add del">
          <ac:chgData name="Axel Hauduc" userId="8fbef522b4658a47" providerId="LiveId" clId="{F267F848-54DF-4672-AF5E-8FC894987A31}" dt="2020-09-09T00:09:12.736" v="2418"/>
          <ac:spMkLst>
            <pc:docMk/>
            <pc:sldMk cId="2209060255" sldId="273"/>
            <ac:spMk id="16" creationId="{1F3985C0-E548-44D2-B30E-F3E42DADE133}"/>
          </ac:spMkLst>
        </pc:spChg>
        <pc:spChg chg="add del">
          <ac:chgData name="Axel Hauduc" userId="8fbef522b4658a47" providerId="LiveId" clId="{F267F848-54DF-4672-AF5E-8FC894987A31}" dt="2020-09-09T00:09:12.736" v="2418"/>
          <ac:spMkLst>
            <pc:docMk/>
            <pc:sldMk cId="2209060255" sldId="273"/>
            <ac:spMk id="18" creationId="{4260EDE0-989C-4E16-AF94-F652294D828E}"/>
          </ac:spMkLst>
        </pc:spChg>
        <pc:cxnChg chg="add del">
          <ac:chgData name="Axel Hauduc" userId="8fbef522b4658a47" providerId="LiveId" clId="{F267F848-54DF-4672-AF5E-8FC894987A31}" dt="2020-09-09T00:09:12.736" v="2418"/>
          <ac:cxnSpMkLst>
            <pc:docMk/>
            <pc:sldMk cId="2209060255" sldId="273"/>
            <ac:cxnSpMk id="12" creationId="{89DF3DBB-17DD-4058-A944-5578E18A031E}"/>
          </ac:cxnSpMkLst>
        </pc:cxnChg>
      </pc:sldChg>
      <pc:sldChg chg="modSp new mod">
        <pc:chgData name="Axel Hauduc" userId="8fbef522b4658a47" providerId="LiveId" clId="{F267F848-54DF-4672-AF5E-8FC894987A31}" dt="2020-09-18T16:37:19.916" v="7204" actId="5793"/>
        <pc:sldMkLst>
          <pc:docMk/>
          <pc:sldMk cId="3016166704" sldId="274"/>
        </pc:sldMkLst>
        <pc:spChg chg="mod">
          <ac:chgData name="Axel Hauduc" userId="8fbef522b4658a47" providerId="LiveId" clId="{F267F848-54DF-4672-AF5E-8FC894987A31}" dt="2020-09-09T04:09:08.690" v="2681" actId="113"/>
          <ac:spMkLst>
            <pc:docMk/>
            <pc:sldMk cId="3016166704" sldId="274"/>
            <ac:spMk id="2" creationId="{8784A29E-B43F-4B26-A802-311C6F62204F}"/>
          </ac:spMkLst>
        </pc:spChg>
        <pc:spChg chg="mod">
          <ac:chgData name="Axel Hauduc" userId="8fbef522b4658a47" providerId="LiveId" clId="{F267F848-54DF-4672-AF5E-8FC894987A31}" dt="2020-09-18T16:37:19.916" v="7204" actId="5793"/>
          <ac:spMkLst>
            <pc:docMk/>
            <pc:sldMk cId="3016166704" sldId="274"/>
            <ac:spMk id="3" creationId="{823DC04D-36F2-4FBF-82C2-F9C7799DD72C}"/>
          </ac:spMkLst>
        </pc:spChg>
      </pc:sldChg>
      <pc:sldChg chg="modSp add del mod">
        <pc:chgData name="Axel Hauduc" userId="8fbef522b4658a47" providerId="LiveId" clId="{F267F848-54DF-4672-AF5E-8FC894987A31}" dt="2020-09-09T04:11:29.920" v="2823" actId="2696"/>
        <pc:sldMkLst>
          <pc:docMk/>
          <pc:sldMk cId="3966465045" sldId="275"/>
        </pc:sldMkLst>
        <pc:spChg chg="mod">
          <ac:chgData name="Axel Hauduc" userId="8fbef522b4658a47" providerId="LiveId" clId="{F267F848-54DF-4672-AF5E-8FC894987A31}" dt="2020-09-09T00:22:22.496" v="2515" actId="20577"/>
          <ac:spMkLst>
            <pc:docMk/>
            <pc:sldMk cId="3966465045" sldId="275"/>
            <ac:spMk id="2" creationId="{BD25FC52-D1C1-4257-B81E-4AEA77B741E1}"/>
          </ac:spMkLst>
        </pc:spChg>
        <pc:spChg chg="mod">
          <ac:chgData name="Axel Hauduc" userId="8fbef522b4658a47" providerId="LiveId" clId="{F267F848-54DF-4672-AF5E-8FC894987A31}" dt="2020-09-09T00:22:29.761" v="2518" actId="20577"/>
          <ac:spMkLst>
            <pc:docMk/>
            <pc:sldMk cId="3966465045" sldId="275"/>
            <ac:spMk id="3" creationId="{D661BB6A-1B69-4EBF-90E1-15A088529B35}"/>
          </ac:spMkLst>
        </pc:spChg>
      </pc:sldChg>
      <pc:sldChg chg="addSp modSp new mod">
        <pc:chgData name="Axel Hauduc" userId="8fbef522b4658a47" providerId="LiveId" clId="{F267F848-54DF-4672-AF5E-8FC894987A31}" dt="2020-09-09T04:11:57.331" v="2824" actId="732"/>
        <pc:sldMkLst>
          <pc:docMk/>
          <pc:sldMk cId="2498147662" sldId="276"/>
        </pc:sldMkLst>
        <pc:spChg chg="mod">
          <ac:chgData name="Axel Hauduc" userId="8fbef522b4658a47" providerId="LiveId" clId="{F267F848-54DF-4672-AF5E-8FC894987A31}" dt="2020-09-09T04:05:10.661" v="2677" actId="1035"/>
          <ac:spMkLst>
            <pc:docMk/>
            <pc:sldMk cId="2498147662" sldId="276"/>
            <ac:spMk id="2" creationId="{B85EC51E-7B28-4D57-9F90-ED1EC9FDC31E}"/>
          </ac:spMkLst>
        </pc:spChg>
        <pc:picChg chg="add mod modCrop">
          <ac:chgData name="Axel Hauduc" userId="8fbef522b4658a47" providerId="LiveId" clId="{F267F848-54DF-4672-AF5E-8FC894987A31}" dt="2020-09-09T04:11:57.331" v="2824" actId="732"/>
          <ac:picMkLst>
            <pc:docMk/>
            <pc:sldMk cId="2498147662" sldId="276"/>
            <ac:picMk id="4" creationId="{5227ADE9-03C5-4E08-8FBB-EFB7B5B01368}"/>
          </ac:picMkLst>
        </pc:picChg>
      </pc:sldChg>
      <pc:sldChg chg="modSp add del mod ord modNotesTx">
        <pc:chgData name="Axel Hauduc" userId="8fbef522b4658a47" providerId="LiveId" clId="{F267F848-54DF-4672-AF5E-8FC894987A31}" dt="2020-09-09T05:03:11.814" v="3607" actId="2696"/>
        <pc:sldMkLst>
          <pc:docMk/>
          <pc:sldMk cId="1094837044" sldId="277"/>
        </pc:sldMkLst>
        <pc:spChg chg="mod">
          <ac:chgData name="Axel Hauduc" userId="8fbef522b4658a47" providerId="LiveId" clId="{F267F848-54DF-4672-AF5E-8FC894987A31}" dt="2020-09-09T05:00:44.788" v="3558" actId="113"/>
          <ac:spMkLst>
            <pc:docMk/>
            <pc:sldMk cId="1094837044" sldId="277"/>
            <ac:spMk id="2" creationId="{695CE973-9AED-4A81-A511-F87BF6AA525C}"/>
          </ac:spMkLst>
        </pc:spChg>
      </pc:sldChg>
      <pc:sldChg chg="new del">
        <pc:chgData name="Axel Hauduc" userId="8fbef522b4658a47" providerId="LiveId" clId="{F267F848-54DF-4672-AF5E-8FC894987A31}" dt="2020-09-09T04:10:17.697" v="2687" actId="47"/>
        <pc:sldMkLst>
          <pc:docMk/>
          <pc:sldMk cId="493945209" sldId="278"/>
        </pc:sldMkLst>
      </pc:sldChg>
      <pc:sldChg chg="modSp add mod">
        <pc:chgData name="Axel Hauduc" userId="8fbef522b4658a47" providerId="LiveId" clId="{F267F848-54DF-4672-AF5E-8FC894987A31}" dt="2020-09-09T04:52:43.616" v="2949" actId="5793"/>
        <pc:sldMkLst>
          <pc:docMk/>
          <pc:sldMk cId="2049799761" sldId="279"/>
        </pc:sldMkLst>
        <pc:spChg chg="mod">
          <ac:chgData name="Axel Hauduc" userId="8fbef522b4658a47" providerId="LiveId" clId="{F267F848-54DF-4672-AF5E-8FC894987A31}" dt="2020-09-09T04:52:43.616" v="2949" actId="5793"/>
          <ac:spMkLst>
            <pc:docMk/>
            <pc:sldMk cId="2049799761" sldId="279"/>
            <ac:spMk id="2" creationId="{695CE973-9AED-4A81-A511-F87BF6AA525C}"/>
          </ac:spMkLst>
        </pc:spChg>
      </pc:sldChg>
      <pc:sldChg chg="addSp delSp modSp new mod modNotesTx">
        <pc:chgData name="Axel Hauduc" userId="8fbef522b4658a47" providerId="LiveId" clId="{F267F848-54DF-4672-AF5E-8FC894987A31}" dt="2020-09-09T04:59:56.549" v="3536" actId="20577"/>
        <pc:sldMkLst>
          <pc:docMk/>
          <pc:sldMk cId="2748441972" sldId="280"/>
        </pc:sldMkLst>
        <pc:spChg chg="mod">
          <ac:chgData name="Axel Hauduc" userId="8fbef522b4658a47" providerId="LiveId" clId="{F267F848-54DF-4672-AF5E-8FC894987A31}" dt="2020-09-09T04:31:13.595" v="2853" actId="2711"/>
          <ac:spMkLst>
            <pc:docMk/>
            <pc:sldMk cId="2748441972" sldId="280"/>
            <ac:spMk id="2" creationId="{5C204BC4-CFF1-4FF5-822B-BF3CBDDCEAE2}"/>
          </ac:spMkLst>
        </pc:spChg>
        <pc:spChg chg="del">
          <ac:chgData name="Axel Hauduc" userId="8fbef522b4658a47" providerId="LiveId" clId="{F267F848-54DF-4672-AF5E-8FC894987A31}" dt="2020-09-09T04:30:44.426" v="2826" actId="931"/>
          <ac:spMkLst>
            <pc:docMk/>
            <pc:sldMk cId="2748441972" sldId="280"/>
            <ac:spMk id="3" creationId="{A58401E2-2449-44B0-969D-4781AA9FED3B}"/>
          </ac:spMkLst>
        </pc:spChg>
        <pc:spChg chg="add del mod">
          <ac:chgData name="Axel Hauduc" userId="8fbef522b4658a47" providerId="LiveId" clId="{F267F848-54DF-4672-AF5E-8FC894987A31}" dt="2020-09-09T04:41:35.418" v="2894" actId="931"/>
          <ac:spMkLst>
            <pc:docMk/>
            <pc:sldMk cId="2748441972" sldId="280"/>
            <ac:spMk id="7" creationId="{B933CB1E-6C47-4025-9C1B-2276A847E712}"/>
          </ac:spMkLst>
        </pc:spChg>
        <pc:picChg chg="add del mod">
          <ac:chgData name="Axel Hauduc" userId="8fbef522b4658a47" providerId="LiveId" clId="{F267F848-54DF-4672-AF5E-8FC894987A31}" dt="2020-09-09T04:41:29.606" v="2893" actId="478"/>
          <ac:picMkLst>
            <pc:docMk/>
            <pc:sldMk cId="2748441972" sldId="280"/>
            <ac:picMk id="5" creationId="{4876F1A2-76FC-490B-8979-8DB946498343}"/>
          </ac:picMkLst>
        </pc:picChg>
        <pc:picChg chg="add mod">
          <ac:chgData name="Axel Hauduc" userId="8fbef522b4658a47" providerId="LiveId" clId="{F267F848-54DF-4672-AF5E-8FC894987A31}" dt="2020-09-09T04:41:39.560" v="2899" actId="1076"/>
          <ac:picMkLst>
            <pc:docMk/>
            <pc:sldMk cId="2748441972" sldId="280"/>
            <ac:picMk id="9" creationId="{439B2DF6-610B-48C5-A5D3-F4A78A3CB2AD}"/>
          </ac:picMkLst>
        </pc:picChg>
      </pc:sldChg>
      <pc:sldChg chg="new del ord">
        <pc:chgData name="Axel Hauduc" userId="8fbef522b4658a47" providerId="LiveId" clId="{F267F848-54DF-4672-AF5E-8FC894987A31}" dt="2020-09-09T04:31:45.849" v="2881" actId="47"/>
        <pc:sldMkLst>
          <pc:docMk/>
          <pc:sldMk cId="1605216854" sldId="281"/>
        </pc:sldMkLst>
      </pc:sldChg>
      <pc:sldChg chg="addSp delSp modSp add mod">
        <pc:chgData name="Axel Hauduc" userId="8fbef522b4658a47" providerId="LiveId" clId="{F267F848-54DF-4672-AF5E-8FC894987A31}" dt="2020-09-09T04:34:02.820" v="2886" actId="14100"/>
        <pc:sldMkLst>
          <pc:docMk/>
          <pc:sldMk cId="1720452726" sldId="282"/>
        </pc:sldMkLst>
        <pc:spChg chg="mod">
          <ac:chgData name="Axel Hauduc" userId="8fbef522b4658a47" providerId="LiveId" clId="{F267F848-54DF-4672-AF5E-8FC894987A31}" dt="2020-09-09T04:31:43.903" v="2880" actId="20577"/>
          <ac:spMkLst>
            <pc:docMk/>
            <pc:sldMk cId="1720452726" sldId="282"/>
            <ac:spMk id="2" creationId="{B85EC51E-7B28-4D57-9F90-ED1EC9FDC31E}"/>
          </ac:spMkLst>
        </pc:spChg>
        <pc:spChg chg="del">
          <ac:chgData name="Axel Hauduc" userId="8fbef522b4658a47" providerId="LiveId" clId="{F267F848-54DF-4672-AF5E-8FC894987A31}" dt="2020-09-09T04:33:56.454" v="2882" actId="931"/>
          <ac:spMkLst>
            <pc:docMk/>
            <pc:sldMk cId="1720452726" sldId="282"/>
            <ac:spMk id="3" creationId="{0164B3F4-FDFB-49BC-8E6C-277E4F814BA3}"/>
          </ac:spMkLst>
        </pc:spChg>
        <pc:picChg chg="del">
          <ac:chgData name="Axel Hauduc" userId="8fbef522b4658a47" providerId="LiveId" clId="{F267F848-54DF-4672-AF5E-8FC894987A31}" dt="2020-09-09T04:31:35.556" v="2858" actId="478"/>
          <ac:picMkLst>
            <pc:docMk/>
            <pc:sldMk cId="1720452726" sldId="282"/>
            <ac:picMk id="4" creationId="{5227ADE9-03C5-4E08-8FBB-EFB7B5B01368}"/>
          </ac:picMkLst>
        </pc:picChg>
        <pc:picChg chg="add mod">
          <ac:chgData name="Axel Hauduc" userId="8fbef522b4658a47" providerId="LiveId" clId="{F267F848-54DF-4672-AF5E-8FC894987A31}" dt="2020-09-09T04:34:02.820" v="2886" actId="14100"/>
          <ac:picMkLst>
            <pc:docMk/>
            <pc:sldMk cId="1720452726" sldId="282"/>
            <ac:picMk id="6" creationId="{50BC5538-235B-4549-AD45-B8D73C0D1501}"/>
          </ac:picMkLst>
        </pc:picChg>
      </pc:sldChg>
      <pc:sldChg chg="add del">
        <pc:chgData name="Axel Hauduc" userId="8fbef522b4658a47" providerId="LiveId" clId="{F267F848-54DF-4672-AF5E-8FC894987A31}" dt="2020-09-09T04:48:27.983" v="2908" actId="47"/>
        <pc:sldMkLst>
          <pc:docMk/>
          <pc:sldMk cId="2496413953" sldId="283"/>
        </pc:sldMkLst>
      </pc:sldChg>
      <pc:sldChg chg="addSp delSp modSp add mod modNotesTx">
        <pc:chgData name="Axel Hauduc" userId="8fbef522b4658a47" providerId="LiveId" clId="{F267F848-54DF-4672-AF5E-8FC894987A31}" dt="2020-09-09T05:08:16.112" v="3672" actId="20577"/>
        <pc:sldMkLst>
          <pc:docMk/>
          <pc:sldMk cId="880996993" sldId="284"/>
        </pc:sldMkLst>
        <pc:spChg chg="mod">
          <ac:chgData name="Axel Hauduc" userId="8fbef522b4658a47" providerId="LiveId" clId="{F267F848-54DF-4672-AF5E-8FC894987A31}" dt="2020-09-09T04:48:37.870" v="2927" actId="20577"/>
          <ac:spMkLst>
            <pc:docMk/>
            <pc:sldMk cId="880996993" sldId="284"/>
            <ac:spMk id="2" creationId="{BD25FC52-D1C1-4257-B81E-4AEA77B741E1}"/>
          </ac:spMkLst>
        </pc:spChg>
        <pc:spChg chg="del mod">
          <ac:chgData name="Axel Hauduc" userId="8fbef522b4658a47" providerId="LiveId" clId="{F267F848-54DF-4672-AF5E-8FC894987A31}" dt="2020-09-09T04:48:55.121" v="2932" actId="931"/>
          <ac:spMkLst>
            <pc:docMk/>
            <pc:sldMk cId="880996993" sldId="284"/>
            <ac:spMk id="3" creationId="{D661BB6A-1B69-4EBF-90E1-15A088529B35}"/>
          </ac:spMkLst>
        </pc:spChg>
        <pc:picChg chg="add mod">
          <ac:chgData name="Axel Hauduc" userId="8fbef522b4658a47" providerId="LiveId" clId="{F267F848-54DF-4672-AF5E-8FC894987A31}" dt="2020-09-09T04:49:06.927" v="2940" actId="1076"/>
          <ac:picMkLst>
            <pc:docMk/>
            <pc:sldMk cId="880996993" sldId="284"/>
            <ac:picMk id="5" creationId="{A2C2C999-EECF-4684-99AE-830E83961FC5}"/>
          </ac:picMkLst>
        </pc:picChg>
      </pc:sldChg>
      <pc:sldChg chg="modSp new mod modNotesTx">
        <pc:chgData name="Axel Hauduc" userId="8fbef522b4658a47" providerId="LiveId" clId="{F267F848-54DF-4672-AF5E-8FC894987A31}" dt="2020-09-18T15:28:22.426" v="6796" actId="20577"/>
        <pc:sldMkLst>
          <pc:docMk/>
          <pc:sldMk cId="1097089274" sldId="285"/>
        </pc:sldMkLst>
        <pc:spChg chg="mod">
          <ac:chgData name="Axel Hauduc" userId="8fbef522b4658a47" providerId="LiveId" clId="{F267F848-54DF-4672-AF5E-8FC894987A31}" dt="2020-09-09T04:58:25.460" v="3216" actId="20577"/>
          <ac:spMkLst>
            <pc:docMk/>
            <pc:sldMk cId="1097089274" sldId="285"/>
            <ac:spMk id="2" creationId="{36550129-A713-410E-9F23-24E209898E55}"/>
          </ac:spMkLst>
        </pc:spChg>
        <pc:spChg chg="mod">
          <ac:chgData name="Axel Hauduc" userId="8fbef522b4658a47" providerId="LiveId" clId="{F267F848-54DF-4672-AF5E-8FC894987A31}" dt="2020-09-18T15:28:22.426" v="6796" actId="20577"/>
          <ac:spMkLst>
            <pc:docMk/>
            <pc:sldMk cId="1097089274" sldId="285"/>
            <ac:spMk id="3" creationId="{68F4B504-5CCC-4987-9830-C9A092EE79D9}"/>
          </ac:spMkLst>
        </pc:spChg>
      </pc:sldChg>
      <pc:sldChg chg="addSp delSp modSp new del mod setBg modShow modNotesTx">
        <pc:chgData name="Axel Hauduc" userId="8fbef522b4658a47" providerId="LiveId" clId="{F267F848-54DF-4672-AF5E-8FC894987A31}" dt="2020-09-18T16:19:54.420" v="7016" actId="2696"/>
        <pc:sldMkLst>
          <pc:docMk/>
          <pc:sldMk cId="3743448858" sldId="286"/>
        </pc:sldMkLst>
        <pc:spChg chg="mod">
          <ac:chgData name="Axel Hauduc" userId="8fbef522b4658a47" providerId="LiveId" clId="{F267F848-54DF-4672-AF5E-8FC894987A31}" dt="2020-09-09T05:00:48.865" v="3559" actId="113"/>
          <ac:spMkLst>
            <pc:docMk/>
            <pc:sldMk cId="3743448858" sldId="286"/>
            <ac:spMk id="2" creationId="{8C36E7D7-6305-47A9-9559-45F2DC009C1A}"/>
          </ac:spMkLst>
        </pc:spChg>
        <pc:spChg chg="add del">
          <ac:chgData name="Axel Hauduc" userId="8fbef522b4658a47" providerId="LiveId" clId="{F267F848-54DF-4672-AF5E-8FC894987A31}" dt="2020-09-09T05:00:40.616" v="3557" actId="26606"/>
          <ac:spMkLst>
            <pc:docMk/>
            <pc:sldMk cId="3743448858" sldId="286"/>
            <ac:spMk id="3" creationId="{F12C61CA-89CC-4C4C-928C-EF4FFC8A31D1}"/>
          </ac:spMkLst>
        </pc:spChg>
        <pc:spChg chg="add del">
          <ac:chgData name="Axel Hauduc" userId="8fbef522b4658a47" providerId="LiveId" clId="{F267F848-54DF-4672-AF5E-8FC894987A31}" dt="2020-09-09T05:00:34.777" v="3554" actId="26606"/>
          <ac:spMkLst>
            <pc:docMk/>
            <pc:sldMk cId="3743448858" sldId="286"/>
            <ac:spMk id="8" creationId="{EB8A1B5F-0801-4AFF-A489-335B6A851FF4}"/>
          </ac:spMkLst>
        </pc:spChg>
        <pc:spChg chg="add del">
          <ac:chgData name="Axel Hauduc" userId="8fbef522b4658a47" providerId="LiveId" clId="{F267F848-54DF-4672-AF5E-8FC894987A31}" dt="2020-09-09T05:00:34.777" v="3554" actId="26606"/>
          <ac:spMkLst>
            <pc:docMk/>
            <pc:sldMk cId="3743448858" sldId="286"/>
            <ac:spMk id="10" creationId="{06201B52-6441-4DBA-BACE-2359775817CE}"/>
          </ac:spMkLst>
        </pc:spChg>
        <pc:spChg chg="add del">
          <ac:chgData name="Axel Hauduc" userId="8fbef522b4658a47" providerId="LiveId" clId="{F267F848-54DF-4672-AF5E-8FC894987A31}" dt="2020-09-09T05:00:34.777" v="3554" actId="26606"/>
          <ac:spMkLst>
            <pc:docMk/>
            <pc:sldMk cId="3743448858" sldId="286"/>
            <ac:spMk id="14" creationId="{FBDCECDC-EEE3-4128-AA5E-82A8C08796E8}"/>
          </ac:spMkLst>
        </pc:spChg>
        <pc:spChg chg="add del">
          <ac:chgData name="Axel Hauduc" userId="8fbef522b4658a47" providerId="LiveId" clId="{F267F848-54DF-4672-AF5E-8FC894987A31}" dt="2020-09-09T05:00:34.777" v="3554" actId="26606"/>
          <ac:spMkLst>
            <pc:docMk/>
            <pc:sldMk cId="3743448858" sldId="286"/>
            <ac:spMk id="16" creationId="{1F3985C0-E548-44D2-B30E-F3E42DADE133}"/>
          </ac:spMkLst>
        </pc:spChg>
        <pc:spChg chg="add del">
          <ac:chgData name="Axel Hauduc" userId="8fbef522b4658a47" providerId="LiveId" clId="{F267F848-54DF-4672-AF5E-8FC894987A31}" dt="2020-09-09T05:00:34.777" v="3554" actId="26606"/>
          <ac:spMkLst>
            <pc:docMk/>
            <pc:sldMk cId="3743448858" sldId="286"/>
            <ac:spMk id="18" creationId="{4260EDE0-989C-4E16-AF94-F652294D828E}"/>
          </ac:spMkLst>
        </pc:spChg>
        <pc:spChg chg="add del">
          <ac:chgData name="Axel Hauduc" userId="8fbef522b4658a47" providerId="LiveId" clId="{F267F848-54DF-4672-AF5E-8FC894987A31}" dt="2020-09-09T05:00:40.602" v="3556" actId="26606"/>
          <ac:spMkLst>
            <pc:docMk/>
            <pc:sldMk cId="3743448858" sldId="286"/>
            <ac:spMk id="20" creationId="{C22D9B36-9BE7-472B-8808-7E0D6810738F}"/>
          </ac:spMkLst>
        </pc:spChg>
        <pc:spChg chg="add del">
          <ac:chgData name="Axel Hauduc" userId="8fbef522b4658a47" providerId="LiveId" clId="{F267F848-54DF-4672-AF5E-8FC894987A31}" dt="2020-09-09T05:00:40.602" v="3556" actId="26606"/>
          <ac:spMkLst>
            <pc:docMk/>
            <pc:sldMk cId="3743448858" sldId="286"/>
            <ac:spMk id="21" creationId="{EB8A1B5F-0801-4AFF-A489-335B6A851FF4}"/>
          </ac:spMkLst>
        </pc:spChg>
        <pc:spChg chg="add del">
          <ac:chgData name="Axel Hauduc" userId="8fbef522b4658a47" providerId="LiveId" clId="{F267F848-54DF-4672-AF5E-8FC894987A31}" dt="2020-09-09T05:00:40.602" v="3556" actId="26606"/>
          <ac:spMkLst>
            <pc:docMk/>
            <pc:sldMk cId="3743448858" sldId="286"/>
            <ac:spMk id="22" creationId="{06201B52-6441-4DBA-BACE-2359775817CE}"/>
          </ac:spMkLst>
        </pc:spChg>
        <pc:spChg chg="add del">
          <ac:chgData name="Axel Hauduc" userId="8fbef522b4658a47" providerId="LiveId" clId="{F267F848-54DF-4672-AF5E-8FC894987A31}" dt="2020-09-09T05:00:40.602" v="3556" actId="26606"/>
          <ac:spMkLst>
            <pc:docMk/>
            <pc:sldMk cId="3743448858" sldId="286"/>
            <ac:spMk id="24" creationId="{8C6E698C-8155-4B8B-BDC9-B7299772B509}"/>
          </ac:spMkLst>
        </pc:spChg>
        <pc:spChg chg="add del">
          <ac:chgData name="Axel Hauduc" userId="8fbef522b4658a47" providerId="LiveId" clId="{F267F848-54DF-4672-AF5E-8FC894987A31}" dt="2020-09-09T05:00:40.602" v="3556" actId="26606"/>
          <ac:spMkLst>
            <pc:docMk/>
            <pc:sldMk cId="3743448858" sldId="286"/>
            <ac:spMk id="26" creationId="{8A549DE7-671D-4575-AF43-858FD99981CF}"/>
          </ac:spMkLst>
        </pc:spChg>
        <pc:spChg chg="add">
          <ac:chgData name="Axel Hauduc" userId="8fbef522b4658a47" providerId="LiveId" clId="{F267F848-54DF-4672-AF5E-8FC894987A31}" dt="2020-09-09T05:00:40.616" v="3557" actId="26606"/>
          <ac:spMkLst>
            <pc:docMk/>
            <pc:sldMk cId="3743448858" sldId="286"/>
            <ac:spMk id="28" creationId="{EB8A1B5F-0801-4AFF-A489-335B6A851FF4}"/>
          </ac:spMkLst>
        </pc:spChg>
        <pc:spChg chg="add">
          <ac:chgData name="Axel Hauduc" userId="8fbef522b4658a47" providerId="LiveId" clId="{F267F848-54DF-4672-AF5E-8FC894987A31}" dt="2020-09-09T05:00:40.616" v="3557" actId="26606"/>
          <ac:spMkLst>
            <pc:docMk/>
            <pc:sldMk cId="3743448858" sldId="286"/>
            <ac:spMk id="29" creationId="{06201B52-6441-4DBA-BACE-2359775817CE}"/>
          </ac:spMkLst>
        </pc:spChg>
        <pc:spChg chg="add">
          <ac:chgData name="Axel Hauduc" userId="8fbef522b4658a47" providerId="LiveId" clId="{F267F848-54DF-4672-AF5E-8FC894987A31}" dt="2020-09-09T05:00:40.616" v="3557" actId="26606"/>
          <ac:spMkLst>
            <pc:docMk/>
            <pc:sldMk cId="3743448858" sldId="286"/>
            <ac:spMk id="31" creationId="{FBDCECDC-EEE3-4128-AA5E-82A8C08796E8}"/>
          </ac:spMkLst>
        </pc:spChg>
        <pc:spChg chg="add">
          <ac:chgData name="Axel Hauduc" userId="8fbef522b4658a47" providerId="LiveId" clId="{F267F848-54DF-4672-AF5E-8FC894987A31}" dt="2020-09-09T05:00:40.616" v="3557" actId="26606"/>
          <ac:spMkLst>
            <pc:docMk/>
            <pc:sldMk cId="3743448858" sldId="286"/>
            <ac:spMk id="32" creationId="{1F3985C0-E548-44D2-B30E-F3E42DADE133}"/>
          </ac:spMkLst>
        </pc:spChg>
        <pc:spChg chg="add">
          <ac:chgData name="Axel Hauduc" userId="8fbef522b4658a47" providerId="LiveId" clId="{F267F848-54DF-4672-AF5E-8FC894987A31}" dt="2020-09-09T05:00:40.616" v="3557" actId="26606"/>
          <ac:spMkLst>
            <pc:docMk/>
            <pc:sldMk cId="3743448858" sldId="286"/>
            <ac:spMk id="33" creationId="{4260EDE0-989C-4E16-AF94-F652294D828E}"/>
          </ac:spMkLst>
        </pc:spChg>
        <pc:cxnChg chg="add del">
          <ac:chgData name="Axel Hauduc" userId="8fbef522b4658a47" providerId="LiveId" clId="{F267F848-54DF-4672-AF5E-8FC894987A31}" dt="2020-09-09T05:00:34.777" v="3554" actId="26606"/>
          <ac:cxnSpMkLst>
            <pc:docMk/>
            <pc:sldMk cId="3743448858" sldId="286"/>
            <ac:cxnSpMk id="12" creationId="{89DF3DBB-17DD-4058-A944-5578E18A031E}"/>
          </ac:cxnSpMkLst>
        </pc:cxnChg>
        <pc:cxnChg chg="add del">
          <ac:chgData name="Axel Hauduc" userId="8fbef522b4658a47" providerId="LiveId" clId="{F267F848-54DF-4672-AF5E-8FC894987A31}" dt="2020-09-09T05:00:40.602" v="3556" actId="26606"/>
          <ac:cxnSpMkLst>
            <pc:docMk/>
            <pc:sldMk cId="3743448858" sldId="286"/>
            <ac:cxnSpMk id="23" creationId="{89DF3DBB-17DD-4058-A944-5578E18A031E}"/>
          </ac:cxnSpMkLst>
        </pc:cxnChg>
        <pc:cxnChg chg="add del">
          <ac:chgData name="Axel Hauduc" userId="8fbef522b4658a47" providerId="LiveId" clId="{F267F848-54DF-4672-AF5E-8FC894987A31}" dt="2020-09-09T05:00:40.602" v="3556" actId="26606"/>
          <ac:cxnSpMkLst>
            <pc:docMk/>
            <pc:sldMk cId="3743448858" sldId="286"/>
            <ac:cxnSpMk id="25" creationId="{09525C9A-1972-4836-BA7A-706C946EF4DA}"/>
          </ac:cxnSpMkLst>
        </pc:cxnChg>
        <pc:cxnChg chg="add">
          <ac:chgData name="Axel Hauduc" userId="8fbef522b4658a47" providerId="LiveId" clId="{F267F848-54DF-4672-AF5E-8FC894987A31}" dt="2020-09-09T05:00:40.616" v="3557" actId="26606"/>
          <ac:cxnSpMkLst>
            <pc:docMk/>
            <pc:sldMk cId="3743448858" sldId="286"/>
            <ac:cxnSpMk id="30" creationId="{89DF3DBB-17DD-4058-A944-5578E18A031E}"/>
          </ac:cxnSpMkLst>
        </pc:cxnChg>
      </pc:sldChg>
      <pc:sldChg chg="new del">
        <pc:chgData name="Axel Hauduc" userId="8fbef522b4658a47" providerId="LiveId" clId="{F267F848-54DF-4672-AF5E-8FC894987A31}" dt="2020-09-09T05:03:32.807" v="3610" actId="47"/>
        <pc:sldMkLst>
          <pc:docMk/>
          <pc:sldMk cId="2511634741" sldId="287"/>
        </pc:sldMkLst>
      </pc:sldChg>
      <pc:sldChg chg="addSp delSp modSp add mod modShow">
        <pc:chgData name="Axel Hauduc" userId="8fbef522b4658a47" providerId="LiveId" clId="{F267F848-54DF-4672-AF5E-8FC894987A31}" dt="2020-09-18T15:26:11.981" v="6682" actId="729"/>
        <pc:sldMkLst>
          <pc:docMk/>
          <pc:sldMk cId="779890574" sldId="288"/>
        </pc:sldMkLst>
        <pc:spChg chg="mod">
          <ac:chgData name="Axel Hauduc" userId="8fbef522b4658a47" providerId="LiveId" clId="{F267F848-54DF-4672-AF5E-8FC894987A31}" dt="2020-09-09T05:03:38.172" v="3621" actId="20577"/>
          <ac:spMkLst>
            <pc:docMk/>
            <pc:sldMk cId="779890574" sldId="288"/>
            <ac:spMk id="2" creationId="{BD25FC52-D1C1-4257-B81E-4AEA77B741E1}"/>
          </ac:spMkLst>
        </pc:spChg>
        <pc:spChg chg="add del mod">
          <ac:chgData name="Axel Hauduc" userId="8fbef522b4658a47" providerId="LiveId" clId="{F267F848-54DF-4672-AF5E-8FC894987A31}" dt="2020-09-09T05:05:11.756" v="3623" actId="931"/>
          <ac:spMkLst>
            <pc:docMk/>
            <pc:sldMk cId="779890574" sldId="288"/>
            <ac:spMk id="4" creationId="{A7123416-D1F1-40A7-97C0-C90EE7A5C1A0}"/>
          </ac:spMkLst>
        </pc:spChg>
        <pc:spChg chg="add del mod">
          <ac:chgData name="Axel Hauduc" userId="8fbef522b4658a47" providerId="LiveId" clId="{F267F848-54DF-4672-AF5E-8FC894987A31}" dt="2020-09-09T05:07:26.679" v="3629" actId="931"/>
          <ac:spMkLst>
            <pc:docMk/>
            <pc:sldMk cId="779890574" sldId="288"/>
            <ac:spMk id="9" creationId="{FBB2C810-B906-4E95-9310-E5A2C29EE7BE}"/>
          </ac:spMkLst>
        </pc:spChg>
        <pc:picChg chg="del">
          <ac:chgData name="Axel Hauduc" userId="8fbef522b4658a47" providerId="LiveId" clId="{F267F848-54DF-4672-AF5E-8FC894987A31}" dt="2020-09-09T05:05:05.318" v="3622" actId="478"/>
          <ac:picMkLst>
            <pc:docMk/>
            <pc:sldMk cId="779890574" sldId="288"/>
            <ac:picMk id="5" creationId="{A2C2C999-EECF-4684-99AE-830E83961FC5}"/>
          </ac:picMkLst>
        </pc:picChg>
        <pc:picChg chg="add del mod">
          <ac:chgData name="Axel Hauduc" userId="8fbef522b4658a47" providerId="LiveId" clId="{F267F848-54DF-4672-AF5E-8FC894987A31}" dt="2020-09-09T05:07:21.503" v="3628" actId="478"/>
          <ac:picMkLst>
            <pc:docMk/>
            <pc:sldMk cId="779890574" sldId="288"/>
            <ac:picMk id="7" creationId="{6BEB9679-5ACF-428C-ABDE-3ED5C7CB7A16}"/>
          </ac:picMkLst>
        </pc:picChg>
        <pc:picChg chg="add mod">
          <ac:chgData name="Axel Hauduc" userId="8fbef522b4658a47" providerId="LiveId" clId="{F267F848-54DF-4672-AF5E-8FC894987A31}" dt="2020-09-09T05:07:31.855" v="3634" actId="1076"/>
          <ac:picMkLst>
            <pc:docMk/>
            <pc:sldMk cId="779890574" sldId="288"/>
            <ac:picMk id="11" creationId="{4E25CA0F-735E-4731-BC7A-FA0860E952EB}"/>
          </ac:picMkLst>
        </pc:picChg>
      </pc:sldChg>
      <pc:sldChg chg="modSp new mod modShow">
        <pc:chgData name="Axel Hauduc" userId="8fbef522b4658a47" providerId="LiveId" clId="{F267F848-54DF-4672-AF5E-8FC894987A31}" dt="2020-09-18T15:44:27.537" v="6953" actId="20577"/>
        <pc:sldMkLst>
          <pc:docMk/>
          <pc:sldMk cId="2274574778" sldId="289"/>
        </pc:sldMkLst>
        <pc:spChg chg="mod">
          <ac:chgData name="Axel Hauduc" userId="8fbef522b4658a47" providerId="LiveId" clId="{F267F848-54DF-4672-AF5E-8FC894987A31}" dt="2020-09-09T15:35:26.038" v="4281" actId="113"/>
          <ac:spMkLst>
            <pc:docMk/>
            <pc:sldMk cId="2274574778" sldId="289"/>
            <ac:spMk id="2" creationId="{299E477F-362F-41BA-98F3-741C4FF3DBCF}"/>
          </ac:spMkLst>
        </pc:spChg>
        <pc:spChg chg="mod">
          <ac:chgData name="Axel Hauduc" userId="8fbef522b4658a47" providerId="LiveId" clId="{F267F848-54DF-4672-AF5E-8FC894987A31}" dt="2020-09-18T15:44:27.537" v="6953" actId="20577"/>
          <ac:spMkLst>
            <pc:docMk/>
            <pc:sldMk cId="2274574778" sldId="289"/>
            <ac:spMk id="3" creationId="{9356701E-1E5A-41B7-A12E-CF34F3244CCE}"/>
          </ac:spMkLst>
        </pc:spChg>
      </pc:sldChg>
      <pc:sldChg chg="modSp new mod modShow">
        <pc:chgData name="Axel Hauduc" userId="8fbef522b4658a47" providerId="LiveId" clId="{F267F848-54DF-4672-AF5E-8FC894987A31}" dt="2020-09-09T16:49:39.525" v="5101" actId="729"/>
        <pc:sldMkLst>
          <pc:docMk/>
          <pc:sldMk cId="4055006082" sldId="290"/>
        </pc:sldMkLst>
        <pc:spChg chg="mod">
          <ac:chgData name="Axel Hauduc" userId="8fbef522b4658a47" providerId="LiveId" clId="{F267F848-54DF-4672-AF5E-8FC894987A31}" dt="2020-09-09T16:08:39.881" v="4902" actId="20577"/>
          <ac:spMkLst>
            <pc:docMk/>
            <pc:sldMk cId="4055006082" sldId="290"/>
            <ac:spMk id="2" creationId="{BAEC5DC0-86DD-4F80-8102-F961B27815AE}"/>
          </ac:spMkLst>
        </pc:spChg>
        <pc:spChg chg="mod">
          <ac:chgData name="Axel Hauduc" userId="8fbef522b4658a47" providerId="LiveId" clId="{F267F848-54DF-4672-AF5E-8FC894987A31}" dt="2020-09-09T16:08:22.883" v="4882" actId="5793"/>
          <ac:spMkLst>
            <pc:docMk/>
            <pc:sldMk cId="4055006082" sldId="290"/>
            <ac:spMk id="3" creationId="{4886DFE1-86F8-4B1A-93C0-391F985766A1}"/>
          </ac:spMkLst>
        </pc:spChg>
      </pc:sldChg>
      <pc:sldChg chg="add mod ord modShow modNotesTx">
        <pc:chgData name="Axel Hauduc" userId="8fbef522b4658a47" providerId="LiveId" clId="{F267F848-54DF-4672-AF5E-8FC894987A31}" dt="2020-09-18T15:29:38.792" v="6800" actId="729"/>
        <pc:sldMkLst>
          <pc:docMk/>
          <pc:sldMk cId="1394233330" sldId="291"/>
        </pc:sldMkLst>
      </pc:sldChg>
      <pc:sldChg chg="new del">
        <pc:chgData name="Axel Hauduc" userId="8fbef522b4658a47" providerId="LiveId" clId="{F267F848-54DF-4672-AF5E-8FC894987A31}" dt="2020-09-09T05:22:12.236" v="4011" actId="2696"/>
        <pc:sldMkLst>
          <pc:docMk/>
          <pc:sldMk cId="3374244119" sldId="292"/>
        </pc:sldMkLst>
      </pc:sldChg>
      <pc:sldChg chg="modSp add mod modShow">
        <pc:chgData name="Axel Hauduc" userId="8fbef522b4658a47" providerId="LiveId" clId="{F267F848-54DF-4672-AF5E-8FC894987A31}" dt="2020-09-18T15:50:50.230" v="7015" actId="20577"/>
        <pc:sldMkLst>
          <pc:docMk/>
          <pc:sldMk cId="3635196175" sldId="292"/>
        </pc:sldMkLst>
        <pc:spChg chg="mod">
          <ac:chgData name="Axel Hauduc" userId="8fbef522b4658a47" providerId="LiveId" clId="{F267F848-54DF-4672-AF5E-8FC894987A31}" dt="2020-09-09T15:33:25.528" v="4170" actId="20577"/>
          <ac:spMkLst>
            <pc:docMk/>
            <pc:sldMk cId="3635196175" sldId="292"/>
            <ac:spMk id="2" creationId="{A0C8CA22-BBA9-415C-8AFB-C16455623C14}"/>
          </ac:spMkLst>
        </pc:spChg>
        <pc:spChg chg="mod">
          <ac:chgData name="Axel Hauduc" userId="8fbef522b4658a47" providerId="LiveId" clId="{F267F848-54DF-4672-AF5E-8FC894987A31}" dt="2020-09-18T15:50:50.230" v="7015" actId="20577"/>
          <ac:spMkLst>
            <pc:docMk/>
            <pc:sldMk cId="3635196175" sldId="292"/>
            <ac:spMk id="7" creationId="{AD95EFBD-AE5D-49EF-9446-0267FE39DE20}"/>
          </ac:spMkLst>
        </pc:spChg>
      </pc:sldChg>
      <pc:sldChg chg="modSp add mod modShow">
        <pc:chgData name="Axel Hauduc" userId="8fbef522b4658a47" providerId="LiveId" clId="{F267F848-54DF-4672-AF5E-8FC894987A31}" dt="2020-09-09T16:49:47.811" v="5102" actId="729"/>
        <pc:sldMkLst>
          <pc:docMk/>
          <pc:sldMk cId="830762670" sldId="293"/>
        </pc:sldMkLst>
        <pc:spChg chg="mod">
          <ac:chgData name="Axel Hauduc" userId="8fbef522b4658a47" providerId="LiveId" clId="{F267F848-54DF-4672-AF5E-8FC894987A31}" dt="2020-09-09T16:08:49.831" v="4921" actId="20577"/>
          <ac:spMkLst>
            <pc:docMk/>
            <pc:sldMk cId="830762670" sldId="293"/>
            <ac:spMk id="2" creationId="{BAEC5DC0-86DD-4F80-8102-F961B27815AE}"/>
          </ac:spMkLst>
        </pc:spChg>
        <pc:spChg chg="mod">
          <ac:chgData name="Axel Hauduc" userId="8fbef522b4658a47" providerId="LiveId" clId="{F267F848-54DF-4672-AF5E-8FC894987A31}" dt="2020-09-09T16:18:53.986" v="5100" actId="20577"/>
          <ac:spMkLst>
            <pc:docMk/>
            <pc:sldMk cId="830762670" sldId="293"/>
            <ac:spMk id="3" creationId="{4886DFE1-86F8-4B1A-93C0-391F985766A1}"/>
          </ac:spMkLst>
        </pc:spChg>
      </pc:sldChg>
      <pc:sldChg chg="modSp new mod ord">
        <pc:chgData name="Axel Hauduc" userId="8fbef522b4658a47" providerId="LiveId" clId="{F267F848-54DF-4672-AF5E-8FC894987A31}" dt="2020-09-18T16:26:36.597" v="7124" actId="27636"/>
        <pc:sldMkLst>
          <pc:docMk/>
          <pc:sldMk cId="661697285" sldId="294"/>
        </pc:sldMkLst>
        <pc:spChg chg="mod">
          <ac:chgData name="Axel Hauduc" userId="8fbef522b4658a47" providerId="LiveId" clId="{F267F848-54DF-4672-AF5E-8FC894987A31}" dt="2020-09-15T23:19:48.965" v="5420" actId="20577"/>
          <ac:spMkLst>
            <pc:docMk/>
            <pc:sldMk cId="661697285" sldId="294"/>
            <ac:spMk id="2" creationId="{15176FB0-B7F7-427A-A6FE-1629AAF8D8CF}"/>
          </ac:spMkLst>
        </pc:spChg>
        <pc:spChg chg="mod">
          <ac:chgData name="Axel Hauduc" userId="8fbef522b4658a47" providerId="LiveId" clId="{F267F848-54DF-4672-AF5E-8FC894987A31}" dt="2020-09-18T16:26:36.597" v="7124" actId="27636"/>
          <ac:spMkLst>
            <pc:docMk/>
            <pc:sldMk cId="661697285" sldId="294"/>
            <ac:spMk id="3" creationId="{C5D22A56-481C-4E62-B2B7-BD53BD9B9FDA}"/>
          </ac:spMkLst>
        </pc:spChg>
      </pc:sldChg>
      <pc:sldChg chg="new del">
        <pc:chgData name="Axel Hauduc" userId="8fbef522b4658a47" providerId="LiveId" clId="{F267F848-54DF-4672-AF5E-8FC894987A31}" dt="2020-09-15T23:03:06.828" v="5258" actId="47"/>
        <pc:sldMkLst>
          <pc:docMk/>
          <pc:sldMk cId="2843090869" sldId="295"/>
        </pc:sldMkLst>
      </pc:sldChg>
      <pc:sldChg chg="new del">
        <pc:chgData name="Axel Hauduc" userId="8fbef522b4658a47" providerId="LiveId" clId="{F267F848-54DF-4672-AF5E-8FC894987A31}" dt="2020-09-15T23:03:06.020" v="5257" actId="47"/>
        <pc:sldMkLst>
          <pc:docMk/>
          <pc:sldMk cId="1322198311" sldId="296"/>
        </pc:sldMkLst>
      </pc:sldChg>
      <pc:sldChg chg="modSp add mod">
        <pc:chgData name="Axel Hauduc" userId="8fbef522b4658a47" providerId="LiveId" clId="{F267F848-54DF-4672-AF5E-8FC894987A31}" dt="2020-09-18T16:26:44.179" v="7127" actId="27636"/>
        <pc:sldMkLst>
          <pc:docMk/>
          <pc:sldMk cId="2408061959" sldId="297"/>
        </pc:sldMkLst>
        <pc:spChg chg="mod">
          <ac:chgData name="Axel Hauduc" userId="8fbef522b4658a47" providerId="LiveId" clId="{F267F848-54DF-4672-AF5E-8FC894987A31}" dt="2020-09-16T02:15:50.356" v="5641" actId="5793"/>
          <ac:spMkLst>
            <pc:docMk/>
            <pc:sldMk cId="2408061959" sldId="297"/>
            <ac:spMk id="2" creationId="{15176FB0-B7F7-427A-A6FE-1629AAF8D8CF}"/>
          </ac:spMkLst>
        </pc:spChg>
        <pc:spChg chg="mod">
          <ac:chgData name="Axel Hauduc" userId="8fbef522b4658a47" providerId="LiveId" clId="{F267F848-54DF-4672-AF5E-8FC894987A31}" dt="2020-09-18T16:26:44.179" v="7127" actId="27636"/>
          <ac:spMkLst>
            <pc:docMk/>
            <pc:sldMk cId="2408061959" sldId="297"/>
            <ac:spMk id="3" creationId="{C5D22A56-481C-4E62-B2B7-BD53BD9B9FDA}"/>
          </ac:spMkLst>
        </pc:spChg>
      </pc:sldChg>
      <pc:sldChg chg="modSp add del mod">
        <pc:chgData name="Axel Hauduc" userId="8fbef522b4658a47" providerId="LiveId" clId="{F267F848-54DF-4672-AF5E-8FC894987A31}" dt="2020-09-15T23:19:28.951" v="5386" actId="47"/>
        <pc:sldMkLst>
          <pc:docMk/>
          <pc:sldMk cId="332438533" sldId="298"/>
        </pc:sldMkLst>
        <pc:spChg chg="mod">
          <ac:chgData name="Axel Hauduc" userId="8fbef522b4658a47" providerId="LiveId" clId="{F267F848-54DF-4672-AF5E-8FC894987A31}" dt="2020-09-15T23:19:10.484" v="5384" actId="20577"/>
          <ac:spMkLst>
            <pc:docMk/>
            <pc:sldMk cId="332438533" sldId="298"/>
            <ac:spMk id="2" creationId="{15176FB0-B7F7-427A-A6FE-1629AAF8D8CF}"/>
          </ac:spMkLst>
        </pc:spChg>
        <pc:spChg chg="mod">
          <ac:chgData name="Axel Hauduc" userId="8fbef522b4658a47" providerId="LiveId" clId="{F267F848-54DF-4672-AF5E-8FC894987A31}" dt="2020-09-15T23:19:00.950" v="5383" actId="20577"/>
          <ac:spMkLst>
            <pc:docMk/>
            <pc:sldMk cId="332438533" sldId="298"/>
            <ac:spMk id="3" creationId="{C5D22A56-481C-4E62-B2B7-BD53BD9B9FDA}"/>
          </ac:spMkLst>
        </pc:spChg>
      </pc:sldChg>
      <pc:sldChg chg="modSp add mod">
        <pc:chgData name="Axel Hauduc" userId="8fbef522b4658a47" providerId="LiveId" clId="{F267F848-54DF-4672-AF5E-8FC894987A31}" dt="2020-09-18T00:12:49.927" v="6488" actId="14100"/>
        <pc:sldMkLst>
          <pc:docMk/>
          <pc:sldMk cId="486030325" sldId="299"/>
        </pc:sldMkLst>
        <pc:spChg chg="mod">
          <ac:chgData name="Axel Hauduc" userId="8fbef522b4658a47" providerId="LiveId" clId="{F267F848-54DF-4672-AF5E-8FC894987A31}" dt="2020-09-15T23:59:39.969" v="5615" actId="20577"/>
          <ac:spMkLst>
            <pc:docMk/>
            <pc:sldMk cId="486030325" sldId="299"/>
            <ac:spMk id="2" creationId="{15176FB0-B7F7-427A-A6FE-1629AAF8D8CF}"/>
          </ac:spMkLst>
        </pc:spChg>
        <pc:spChg chg="mod">
          <ac:chgData name="Axel Hauduc" userId="8fbef522b4658a47" providerId="LiveId" clId="{F267F848-54DF-4672-AF5E-8FC894987A31}" dt="2020-09-18T00:12:49.927" v="6488" actId="14100"/>
          <ac:spMkLst>
            <pc:docMk/>
            <pc:sldMk cId="486030325" sldId="299"/>
            <ac:spMk id="3" creationId="{C5D22A56-481C-4E62-B2B7-BD53BD9B9FDA}"/>
          </ac:spMkLst>
        </pc:spChg>
      </pc:sldChg>
      <pc:sldChg chg="modSp new mod">
        <pc:chgData name="Axel Hauduc" userId="8fbef522b4658a47" providerId="LiveId" clId="{F267F848-54DF-4672-AF5E-8FC894987A31}" dt="2020-09-18T00:07:59.371" v="5998" actId="20577"/>
        <pc:sldMkLst>
          <pc:docMk/>
          <pc:sldMk cId="236845658" sldId="300"/>
        </pc:sldMkLst>
        <pc:spChg chg="mod">
          <ac:chgData name="Axel Hauduc" userId="8fbef522b4658a47" providerId="LiveId" clId="{F267F848-54DF-4672-AF5E-8FC894987A31}" dt="2020-09-15T23:57:16.435" v="5589" actId="20577"/>
          <ac:spMkLst>
            <pc:docMk/>
            <pc:sldMk cId="236845658" sldId="300"/>
            <ac:spMk id="2" creationId="{754ACCA7-8E79-484B-AD58-5BD8E7C7E236}"/>
          </ac:spMkLst>
        </pc:spChg>
        <pc:spChg chg="mod">
          <ac:chgData name="Axel Hauduc" userId="8fbef522b4658a47" providerId="LiveId" clId="{F267F848-54DF-4672-AF5E-8FC894987A31}" dt="2020-09-18T00:07:59.371" v="5998" actId="20577"/>
          <ac:spMkLst>
            <pc:docMk/>
            <pc:sldMk cId="236845658" sldId="300"/>
            <ac:spMk id="3" creationId="{8717B6A8-CC5B-446D-8872-EDB7B6D1460D}"/>
          </ac:spMkLst>
        </pc:spChg>
      </pc:sldChg>
      <pc:sldChg chg="addSp delSp modSp new mod">
        <pc:chgData name="Axel Hauduc" userId="8fbef522b4658a47" providerId="LiveId" clId="{F267F848-54DF-4672-AF5E-8FC894987A31}" dt="2020-09-16T02:17:40.032" v="5658" actId="1076"/>
        <pc:sldMkLst>
          <pc:docMk/>
          <pc:sldMk cId="558038946" sldId="301"/>
        </pc:sldMkLst>
        <pc:spChg chg="mod">
          <ac:chgData name="Axel Hauduc" userId="8fbef522b4658a47" providerId="LiveId" clId="{F267F848-54DF-4672-AF5E-8FC894987A31}" dt="2020-09-16T02:16:35.146" v="5652" actId="20577"/>
          <ac:spMkLst>
            <pc:docMk/>
            <pc:sldMk cId="558038946" sldId="301"/>
            <ac:spMk id="2" creationId="{CDDFA6ED-27BE-451A-B65C-B1E05FBDCFFC}"/>
          </ac:spMkLst>
        </pc:spChg>
        <pc:spChg chg="del">
          <ac:chgData name="Axel Hauduc" userId="8fbef522b4658a47" providerId="LiveId" clId="{F267F848-54DF-4672-AF5E-8FC894987A31}" dt="2020-09-16T02:17:31.320" v="5653" actId="931"/>
          <ac:spMkLst>
            <pc:docMk/>
            <pc:sldMk cId="558038946" sldId="301"/>
            <ac:spMk id="3" creationId="{DAD682C6-BA0E-47C6-9344-D54E3E27C86C}"/>
          </ac:spMkLst>
        </pc:spChg>
        <pc:picChg chg="add mod">
          <ac:chgData name="Axel Hauduc" userId="8fbef522b4658a47" providerId="LiveId" clId="{F267F848-54DF-4672-AF5E-8FC894987A31}" dt="2020-09-16T02:17:40.032" v="5658" actId="1076"/>
          <ac:picMkLst>
            <pc:docMk/>
            <pc:sldMk cId="558038946" sldId="301"/>
            <ac:picMk id="5" creationId="{46CD67FA-9F3B-4D90-BB24-A33537561A1E}"/>
          </ac:picMkLst>
        </pc:picChg>
      </pc:sldChg>
      <pc:sldChg chg="modSp new mod modNotesTx">
        <pc:chgData name="Axel Hauduc" userId="8fbef522b4658a47" providerId="LiveId" clId="{F267F848-54DF-4672-AF5E-8FC894987A31}" dt="2020-09-18T16:36:39.610" v="7203" actId="20577"/>
        <pc:sldMkLst>
          <pc:docMk/>
          <pc:sldMk cId="2123819320" sldId="302"/>
        </pc:sldMkLst>
        <pc:spChg chg="mod">
          <ac:chgData name="Axel Hauduc" userId="8fbef522b4658a47" providerId="LiveId" clId="{F267F848-54DF-4672-AF5E-8FC894987A31}" dt="2020-09-16T23:32:30.504" v="5686" actId="20577"/>
          <ac:spMkLst>
            <pc:docMk/>
            <pc:sldMk cId="2123819320" sldId="302"/>
            <ac:spMk id="2" creationId="{888FAE29-A234-4AA3-B36D-E345D15C0532}"/>
          </ac:spMkLst>
        </pc:spChg>
        <pc:spChg chg="mod">
          <ac:chgData name="Axel Hauduc" userId="8fbef522b4658a47" providerId="LiveId" clId="{F267F848-54DF-4672-AF5E-8FC894987A31}" dt="2020-09-18T16:36:39.610" v="7203" actId="20577"/>
          <ac:spMkLst>
            <pc:docMk/>
            <pc:sldMk cId="2123819320" sldId="302"/>
            <ac:spMk id="3" creationId="{A67E11BC-717A-4622-962A-EEC15F661EE9}"/>
          </ac:spMkLst>
        </pc:spChg>
      </pc:sldChg>
      <pc:sldChg chg="add">
        <pc:chgData name="Axel Hauduc" userId="8fbef522b4658a47" providerId="LiveId" clId="{F267F848-54DF-4672-AF5E-8FC894987A31}" dt="2020-09-16T23:37:16.340" v="5801"/>
        <pc:sldMkLst>
          <pc:docMk/>
          <pc:sldMk cId="1847154233" sldId="303"/>
        </pc:sldMkLst>
      </pc:sldChg>
      <pc:sldChg chg="modSp add mod">
        <pc:chgData name="Axel Hauduc" userId="8fbef522b4658a47" providerId="LiveId" clId="{F267F848-54DF-4672-AF5E-8FC894987A31}" dt="2020-09-18T21:43:19.205" v="7221" actId="20577"/>
        <pc:sldMkLst>
          <pc:docMk/>
          <pc:sldMk cId="2140172205" sldId="304"/>
        </pc:sldMkLst>
        <pc:spChg chg="mod">
          <ac:chgData name="Axel Hauduc" userId="8fbef522b4658a47" providerId="LiveId" clId="{F267F848-54DF-4672-AF5E-8FC894987A31}" dt="2020-09-18T21:43:19.205" v="7221" actId="20577"/>
          <ac:spMkLst>
            <pc:docMk/>
            <pc:sldMk cId="2140172205" sldId="304"/>
            <ac:spMk id="3" creationId="{9356701E-1E5A-41B7-A12E-CF34F3244CCE}"/>
          </ac:spMkLst>
        </pc:spChg>
      </pc:sldChg>
      <pc:sldChg chg="modSp new del mod">
        <pc:chgData name="Axel Hauduc" userId="8fbef522b4658a47" providerId="LiveId" clId="{F267F848-54DF-4672-AF5E-8FC894987A31}" dt="2020-09-18T00:11:57.497" v="6397" actId="2696"/>
        <pc:sldMkLst>
          <pc:docMk/>
          <pc:sldMk cId="3161336841" sldId="304"/>
        </pc:sldMkLst>
        <pc:spChg chg="mod">
          <ac:chgData name="Axel Hauduc" userId="8fbef522b4658a47" providerId="LiveId" clId="{F267F848-54DF-4672-AF5E-8FC894987A31}" dt="2020-09-17T23:58:09.591" v="5839" actId="20577"/>
          <ac:spMkLst>
            <pc:docMk/>
            <pc:sldMk cId="3161336841" sldId="304"/>
            <ac:spMk id="2" creationId="{8A0F2CAA-03BD-4B1A-A963-35CD64044CED}"/>
          </ac:spMkLst>
        </pc:spChg>
        <pc:spChg chg="mod">
          <ac:chgData name="Axel Hauduc" userId="8fbef522b4658a47" providerId="LiveId" clId="{F267F848-54DF-4672-AF5E-8FC894987A31}" dt="2020-09-18T00:05:35.047" v="5882" actId="2711"/>
          <ac:spMkLst>
            <pc:docMk/>
            <pc:sldMk cId="3161336841" sldId="304"/>
            <ac:spMk id="3" creationId="{EB5F7847-27C9-4BC7-899B-52F6B9E23990}"/>
          </ac:spMkLst>
        </pc:spChg>
      </pc:sldChg>
    </pc:docChg>
  </pc:docChgLst>
  <pc:docChgLst>
    <pc:chgData name="Axel Hauduc" userId="8fbef522b4658a47" providerId="LiveId" clId="{CB16DB01-7FBE-4790-A0BA-EA9114629402}"/>
    <pc:docChg chg="addSld delSld modSld">
      <pc:chgData name="Axel Hauduc" userId="8fbef522b4658a47" providerId="LiveId" clId="{CB16DB01-7FBE-4790-A0BA-EA9114629402}" dt="2020-08-25T20:19:28.129" v="222" actId="2696"/>
      <pc:docMkLst>
        <pc:docMk/>
      </pc:docMkLst>
      <pc:sldChg chg="modSp new mod">
        <pc:chgData name="Axel Hauduc" userId="8fbef522b4658a47" providerId="LiveId" clId="{CB16DB01-7FBE-4790-A0BA-EA9114629402}" dt="2020-08-25T19:54:10.624" v="92" actId="20577"/>
        <pc:sldMkLst>
          <pc:docMk/>
          <pc:sldMk cId="1422608228" sldId="256"/>
        </pc:sldMkLst>
        <pc:spChg chg="mod">
          <ac:chgData name="Axel Hauduc" userId="8fbef522b4658a47" providerId="LiveId" clId="{CB16DB01-7FBE-4790-A0BA-EA9114629402}" dt="2020-08-25T19:54:10.624" v="92" actId="20577"/>
          <ac:spMkLst>
            <pc:docMk/>
            <pc:sldMk cId="1422608228" sldId="256"/>
            <ac:spMk id="2" creationId="{7258FFA6-63F5-45C3-816F-0F6A13D4BCBB}"/>
          </ac:spMkLst>
        </pc:spChg>
        <pc:spChg chg="mod">
          <ac:chgData name="Axel Hauduc" userId="8fbef522b4658a47" providerId="LiveId" clId="{CB16DB01-7FBE-4790-A0BA-EA9114629402}" dt="2020-08-25T19:30:30.968" v="12"/>
          <ac:spMkLst>
            <pc:docMk/>
            <pc:sldMk cId="1422608228" sldId="256"/>
            <ac:spMk id="3" creationId="{4BABD12E-A8F2-4888-AE05-FDBB9C1B3492}"/>
          </ac:spMkLst>
        </pc:spChg>
      </pc:sldChg>
      <pc:sldChg chg="modSp new mod">
        <pc:chgData name="Axel Hauduc" userId="8fbef522b4658a47" providerId="LiveId" clId="{CB16DB01-7FBE-4790-A0BA-EA9114629402}" dt="2020-08-25T19:32:32.555" v="88" actId="20577"/>
        <pc:sldMkLst>
          <pc:docMk/>
          <pc:sldMk cId="2627093060" sldId="257"/>
        </pc:sldMkLst>
        <pc:spChg chg="mod">
          <ac:chgData name="Axel Hauduc" userId="8fbef522b4658a47" providerId="LiveId" clId="{CB16DB01-7FBE-4790-A0BA-EA9114629402}" dt="2020-08-25T19:32:23.830" v="51" actId="20577"/>
          <ac:spMkLst>
            <pc:docMk/>
            <pc:sldMk cId="2627093060" sldId="257"/>
            <ac:spMk id="2" creationId="{7BA4F9B7-A69F-48D0-99F1-7A782C8BAF73}"/>
          </ac:spMkLst>
        </pc:spChg>
        <pc:spChg chg="mod">
          <ac:chgData name="Axel Hauduc" userId="8fbef522b4658a47" providerId="LiveId" clId="{CB16DB01-7FBE-4790-A0BA-EA9114629402}" dt="2020-08-25T19:32:32.555" v="88" actId="20577"/>
          <ac:spMkLst>
            <pc:docMk/>
            <pc:sldMk cId="2627093060" sldId="257"/>
            <ac:spMk id="3" creationId="{B8B00DE1-3400-4C71-A558-5CDF4E2429D7}"/>
          </ac:spMkLst>
        </pc:spChg>
      </pc:sldChg>
      <pc:sldChg chg="modSp new mod">
        <pc:chgData name="Axel Hauduc" userId="8fbef522b4658a47" providerId="LiveId" clId="{CB16DB01-7FBE-4790-A0BA-EA9114629402}" dt="2020-08-25T19:54:45.700" v="156" actId="20577"/>
        <pc:sldMkLst>
          <pc:docMk/>
          <pc:sldMk cId="3773334236" sldId="258"/>
        </pc:sldMkLst>
        <pc:spChg chg="mod">
          <ac:chgData name="Axel Hauduc" userId="8fbef522b4658a47" providerId="LiveId" clId="{CB16DB01-7FBE-4790-A0BA-EA9114629402}" dt="2020-08-25T19:54:21.759" v="115" actId="20577"/>
          <ac:spMkLst>
            <pc:docMk/>
            <pc:sldMk cId="3773334236" sldId="258"/>
            <ac:spMk id="2" creationId="{AFD2A86C-67A8-42C6-BDCC-57FF8991F3C4}"/>
          </ac:spMkLst>
        </pc:spChg>
        <pc:spChg chg="mod">
          <ac:chgData name="Axel Hauduc" userId="8fbef522b4658a47" providerId="LiveId" clId="{CB16DB01-7FBE-4790-A0BA-EA9114629402}" dt="2020-08-25T19:54:45.700" v="156" actId="20577"/>
          <ac:spMkLst>
            <pc:docMk/>
            <pc:sldMk cId="3773334236" sldId="258"/>
            <ac:spMk id="3" creationId="{F81F4379-89CE-4179-8CB3-E897A1DD7D9C}"/>
          </ac:spMkLst>
        </pc:spChg>
      </pc:sldChg>
      <pc:sldChg chg="modSp new del mod">
        <pc:chgData name="Axel Hauduc" userId="8fbef522b4658a47" providerId="LiveId" clId="{CB16DB01-7FBE-4790-A0BA-EA9114629402}" dt="2020-08-25T20:19:28.129" v="222" actId="2696"/>
        <pc:sldMkLst>
          <pc:docMk/>
          <pc:sldMk cId="1663127273" sldId="259"/>
        </pc:sldMkLst>
        <pc:spChg chg="mod">
          <ac:chgData name="Axel Hauduc" userId="8fbef522b4658a47" providerId="LiveId" clId="{CB16DB01-7FBE-4790-A0BA-EA9114629402}" dt="2020-08-25T19:57:54.227" v="169" actId="20577"/>
          <ac:spMkLst>
            <pc:docMk/>
            <pc:sldMk cId="1663127273" sldId="259"/>
            <ac:spMk id="2" creationId="{33352096-D4EE-442D-B05C-0D2320942245}"/>
          </ac:spMkLst>
        </pc:spChg>
      </pc:sldChg>
      <pc:sldChg chg="modSp new mod">
        <pc:chgData name="Axel Hauduc" userId="8fbef522b4658a47" providerId="LiveId" clId="{CB16DB01-7FBE-4790-A0BA-EA9114629402}" dt="2020-08-25T19:58:07.620" v="180" actId="20577"/>
        <pc:sldMkLst>
          <pc:docMk/>
          <pc:sldMk cId="3789872415" sldId="260"/>
        </pc:sldMkLst>
        <pc:spChg chg="mod">
          <ac:chgData name="Axel Hauduc" userId="8fbef522b4658a47" providerId="LiveId" clId="{CB16DB01-7FBE-4790-A0BA-EA9114629402}" dt="2020-08-25T19:58:07.620" v="180" actId="20577"/>
          <ac:spMkLst>
            <pc:docMk/>
            <pc:sldMk cId="3789872415" sldId="260"/>
            <ac:spMk id="2" creationId="{EC8C8526-B55B-459B-BE8C-07E7B2448311}"/>
          </ac:spMkLst>
        </pc:spChg>
      </pc:sldChg>
      <pc:sldChg chg="modSp new mod">
        <pc:chgData name="Axel Hauduc" userId="8fbef522b4658a47" providerId="LiveId" clId="{CB16DB01-7FBE-4790-A0BA-EA9114629402}" dt="2020-08-25T20:19:16.241" v="200" actId="20577"/>
        <pc:sldMkLst>
          <pc:docMk/>
          <pc:sldMk cId="3728730605" sldId="261"/>
        </pc:sldMkLst>
        <pc:spChg chg="mod">
          <ac:chgData name="Axel Hauduc" userId="8fbef522b4658a47" providerId="LiveId" clId="{CB16DB01-7FBE-4790-A0BA-EA9114629402}" dt="2020-08-25T20:19:16.241" v="200" actId="20577"/>
          <ac:spMkLst>
            <pc:docMk/>
            <pc:sldMk cId="3728730605" sldId="261"/>
            <ac:spMk id="2" creationId="{01EA0C82-1DFB-4F12-8E16-682F16B386CF}"/>
          </ac:spMkLst>
        </pc:spChg>
      </pc:sldChg>
      <pc:sldChg chg="modSp new mod">
        <pc:chgData name="Axel Hauduc" userId="8fbef522b4658a47" providerId="LiveId" clId="{CB16DB01-7FBE-4790-A0BA-EA9114629402}" dt="2020-08-25T20:19:22.132" v="221" actId="20577"/>
        <pc:sldMkLst>
          <pc:docMk/>
          <pc:sldMk cId="2895877157" sldId="262"/>
        </pc:sldMkLst>
        <pc:spChg chg="mod">
          <ac:chgData name="Axel Hauduc" userId="8fbef522b4658a47" providerId="LiveId" clId="{CB16DB01-7FBE-4790-A0BA-EA9114629402}" dt="2020-08-25T20:19:22.132" v="221" actId="20577"/>
          <ac:spMkLst>
            <pc:docMk/>
            <pc:sldMk cId="2895877157" sldId="262"/>
            <ac:spMk id="2" creationId="{0FB1D674-6113-4905-A673-34169EF0F6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85BAB-7781-446B-8667-505DDDD58EE5}" type="datetimeFigureOut">
              <a:rPr lang="en-US" smtClean="0"/>
              <a:t>18-Sep-2020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CBEBF-E7FC-487D-9701-09FECE74BBF9}" type="slidenum">
              <a:rPr lang="en-US" smtClean="0"/>
              <a:t>‹#›</a:t>
            </a:fld>
            <a:endParaRPr lang="en-US"/>
          </a:p>
        </p:txBody>
      </p:sp>
    </p:spTree>
    <p:extLst>
      <p:ext uri="{BB962C8B-B14F-4D97-AF65-F5344CB8AC3E}">
        <p14:creationId xmlns:p14="http://schemas.microsoft.com/office/powerpoint/2010/main" val="1953830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3</a:t>
            </a:fld>
            <a:endParaRPr lang="en-US"/>
          </a:p>
        </p:txBody>
      </p:sp>
    </p:spTree>
    <p:extLst>
      <p:ext uri="{BB962C8B-B14F-4D97-AF65-F5344CB8AC3E}">
        <p14:creationId xmlns:p14="http://schemas.microsoft.com/office/powerpoint/2010/main" val="4269256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21</a:t>
            </a:fld>
            <a:endParaRPr lang="en-US"/>
          </a:p>
        </p:txBody>
      </p:sp>
    </p:spTree>
    <p:extLst>
      <p:ext uri="{BB962C8B-B14F-4D97-AF65-F5344CB8AC3E}">
        <p14:creationId xmlns:p14="http://schemas.microsoft.com/office/powerpoint/2010/main" val="956253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Exit codes accompany the execution of every file. By echoing the exit statement on the same line we can display the exit code for the command, which is temporarily kept in the $? Variable during the execution of the command.</a:t>
            </a:r>
          </a:p>
          <a:p>
            <a:endParaRPr lang="en-US" dirty="0"/>
          </a:p>
          <a:p>
            <a:r>
              <a:rPr lang="en-US" dirty="0"/>
              <a:t>Test statements can be recreated using brackets</a:t>
            </a:r>
          </a:p>
        </p:txBody>
      </p:sp>
      <p:sp>
        <p:nvSpPr>
          <p:cNvPr id="4" name="Slide Number Placeholder 3"/>
          <p:cNvSpPr>
            <a:spLocks noGrp="1"/>
          </p:cNvSpPr>
          <p:nvPr>
            <p:ph type="sldNum" sz="quarter" idx="5"/>
          </p:nvPr>
        </p:nvSpPr>
        <p:spPr/>
        <p:txBody>
          <a:bodyPr/>
          <a:lstStyle/>
          <a:p>
            <a:fld id="{D00CBEBF-E7FC-487D-9701-09FECE74BBF9}" type="slidenum">
              <a:rPr lang="en-US" smtClean="0"/>
              <a:t>22</a:t>
            </a:fld>
            <a:endParaRPr lang="en-US"/>
          </a:p>
        </p:txBody>
      </p:sp>
    </p:spTree>
    <p:extLst>
      <p:ext uri="{BB962C8B-B14F-4D97-AF65-F5344CB8AC3E}">
        <p14:creationId xmlns:p14="http://schemas.microsoft.com/office/powerpoint/2010/main" val="767444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23</a:t>
            </a:fld>
            <a:endParaRPr lang="en-US"/>
          </a:p>
        </p:txBody>
      </p:sp>
    </p:spTree>
    <p:extLst>
      <p:ext uri="{BB962C8B-B14F-4D97-AF65-F5344CB8AC3E}">
        <p14:creationId xmlns:p14="http://schemas.microsoft.com/office/powerpoint/2010/main" val="1338131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some_file.txt is present as a file, perform this action</a:t>
            </a:r>
          </a:p>
          <a:p>
            <a:r>
              <a:rPr lang="en-US" dirty="0"/>
              <a:t>Otherwise, do this!</a:t>
            </a:r>
          </a:p>
        </p:txBody>
      </p:sp>
      <p:sp>
        <p:nvSpPr>
          <p:cNvPr id="4" name="Slide Number Placeholder 3"/>
          <p:cNvSpPr>
            <a:spLocks noGrp="1"/>
          </p:cNvSpPr>
          <p:nvPr>
            <p:ph type="sldNum" sz="quarter" idx="5"/>
          </p:nvPr>
        </p:nvSpPr>
        <p:spPr/>
        <p:txBody>
          <a:bodyPr/>
          <a:lstStyle/>
          <a:p>
            <a:fld id="{D00CBEBF-E7FC-487D-9701-09FECE74BBF9}" type="slidenum">
              <a:rPr lang="en-US" smtClean="0"/>
              <a:t>24</a:t>
            </a:fld>
            <a:endParaRPr lang="en-US"/>
          </a:p>
        </p:txBody>
      </p:sp>
    </p:spTree>
    <p:extLst>
      <p:ext uri="{BB962C8B-B14F-4D97-AF65-F5344CB8AC3E}">
        <p14:creationId xmlns:p14="http://schemas.microsoft.com/office/powerpoint/2010/main" val="1234706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26</a:t>
            </a:fld>
            <a:endParaRPr lang="en-US"/>
          </a:p>
        </p:txBody>
      </p:sp>
    </p:spTree>
    <p:extLst>
      <p:ext uri="{BB962C8B-B14F-4D97-AF65-F5344CB8AC3E}">
        <p14:creationId xmlns:p14="http://schemas.microsoft.com/office/powerpoint/2010/main" val="2728198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27</a:t>
            </a:fld>
            <a:endParaRPr lang="en-US"/>
          </a:p>
        </p:txBody>
      </p:sp>
    </p:spTree>
    <p:extLst>
      <p:ext uri="{BB962C8B-B14F-4D97-AF65-F5344CB8AC3E}">
        <p14:creationId xmlns:p14="http://schemas.microsoft.com/office/powerpoint/2010/main" val="993374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28</a:t>
            </a:fld>
            <a:endParaRPr lang="en-US"/>
          </a:p>
        </p:txBody>
      </p:sp>
    </p:spTree>
    <p:extLst>
      <p:ext uri="{BB962C8B-B14F-4D97-AF65-F5344CB8AC3E}">
        <p14:creationId xmlns:p14="http://schemas.microsoft.com/office/powerpoint/2010/main" val="1057823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the last problems that require for loops</a:t>
            </a:r>
          </a:p>
        </p:txBody>
      </p:sp>
      <p:sp>
        <p:nvSpPr>
          <p:cNvPr id="4" name="Slide Number Placeholder 3"/>
          <p:cNvSpPr>
            <a:spLocks noGrp="1"/>
          </p:cNvSpPr>
          <p:nvPr>
            <p:ph type="sldNum" sz="quarter" idx="5"/>
          </p:nvPr>
        </p:nvSpPr>
        <p:spPr/>
        <p:txBody>
          <a:bodyPr/>
          <a:lstStyle/>
          <a:p>
            <a:fld id="{D00CBEBF-E7FC-487D-9701-09FECE74BBF9}" type="slidenum">
              <a:rPr lang="en-US" smtClean="0"/>
              <a:t>29</a:t>
            </a:fld>
            <a:endParaRPr lang="en-US"/>
          </a:p>
        </p:txBody>
      </p:sp>
    </p:spTree>
    <p:extLst>
      <p:ext uri="{BB962C8B-B14F-4D97-AF65-F5344CB8AC3E}">
        <p14:creationId xmlns:p14="http://schemas.microsoft.com/office/powerpoint/2010/main" val="1198417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30</a:t>
            </a:fld>
            <a:endParaRPr lang="en-US"/>
          </a:p>
        </p:txBody>
      </p:sp>
    </p:spTree>
    <p:extLst>
      <p:ext uri="{BB962C8B-B14F-4D97-AF65-F5344CB8AC3E}">
        <p14:creationId xmlns:p14="http://schemas.microsoft.com/office/powerpoint/2010/main" val="3068854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31</a:t>
            </a:fld>
            <a:endParaRPr lang="en-US"/>
          </a:p>
        </p:txBody>
      </p:sp>
    </p:spTree>
    <p:extLst>
      <p:ext uri="{BB962C8B-B14F-4D97-AF65-F5344CB8AC3E}">
        <p14:creationId xmlns:p14="http://schemas.microsoft.com/office/powerpoint/2010/main" val="373265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use #!/bin/sh</a:t>
            </a:r>
          </a:p>
        </p:txBody>
      </p:sp>
      <p:sp>
        <p:nvSpPr>
          <p:cNvPr id="4" name="Slide Number Placeholder 3"/>
          <p:cNvSpPr>
            <a:spLocks noGrp="1"/>
          </p:cNvSpPr>
          <p:nvPr>
            <p:ph type="sldNum" sz="quarter" idx="5"/>
          </p:nvPr>
        </p:nvSpPr>
        <p:spPr/>
        <p:txBody>
          <a:bodyPr/>
          <a:lstStyle/>
          <a:p>
            <a:fld id="{D00CBEBF-E7FC-487D-9701-09FECE74BBF9}" type="slidenum">
              <a:rPr lang="en-US" smtClean="0"/>
              <a:t>9</a:t>
            </a:fld>
            <a:endParaRPr lang="en-US"/>
          </a:p>
        </p:txBody>
      </p:sp>
    </p:spTree>
    <p:extLst>
      <p:ext uri="{BB962C8B-B14F-4D97-AF65-F5344CB8AC3E}">
        <p14:creationId xmlns:p14="http://schemas.microsoft.com/office/powerpoint/2010/main" val="356874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curly brackets in this case from the rest of the output string that is being expanded</a:t>
            </a:r>
          </a:p>
          <a:p>
            <a:r>
              <a:rPr lang="en-US" dirty="0"/>
              <a:t>Using curly brackets when calling variables is good practice but omitting them will work in lots of unambiguous scenarios where for example you just </a:t>
            </a:r>
            <a:r>
              <a:rPr lang="en-US" dirty="0" err="1"/>
              <a:t>mkdir</a:t>
            </a:r>
            <a:r>
              <a:rPr lang="en-US" dirty="0"/>
              <a:t> $variable</a:t>
            </a:r>
          </a:p>
        </p:txBody>
      </p:sp>
      <p:sp>
        <p:nvSpPr>
          <p:cNvPr id="4" name="Slide Number Placeholder 3"/>
          <p:cNvSpPr>
            <a:spLocks noGrp="1"/>
          </p:cNvSpPr>
          <p:nvPr>
            <p:ph type="sldNum" sz="quarter" idx="5"/>
          </p:nvPr>
        </p:nvSpPr>
        <p:spPr/>
        <p:txBody>
          <a:bodyPr/>
          <a:lstStyle/>
          <a:p>
            <a:fld id="{D00CBEBF-E7FC-487D-9701-09FECE74BBF9}" type="slidenum">
              <a:rPr lang="en-US" smtClean="0"/>
              <a:t>11</a:t>
            </a:fld>
            <a:endParaRPr lang="en-US"/>
          </a:p>
        </p:txBody>
      </p:sp>
    </p:spTree>
    <p:extLst>
      <p:ext uri="{BB962C8B-B14F-4D97-AF65-F5344CB8AC3E}">
        <p14:creationId xmlns:p14="http://schemas.microsoft.com/office/powerpoint/2010/main" val="49793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0CBEBF-E7FC-487D-9701-09FECE74BBF9}" type="slidenum">
              <a:rPr lang="en-US" smtClean="0"/>
              <a:t>12</a:t>
            </a:fld>
            <a:endParaRPr lang="en-US"/>
          </a:p>
        </p:txBody>
      </p:sp>
    </p:spTree>
    <p:extLst>
      <p:ext uri="{BB962C8B-B14F-4D97-AF65-F5344CB8AC3E}">
        <p14:creationId xmlns:p14="http://schemas.microsoft.com/office/powerpoint/2010/main" val="329893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Assign a variable</a:t>
            </a:r>
          </a:p>
          <a:p>
            <a:r>
              <a:rPr lang="en-US" sz="1800" dirty="0"/>
              <a:t>Print the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CCCCCC"/>
              </a:solidFill>
              <a:effectLst/>
              <a:latin typeface="Ubuntu Mono" panose="020B0509030602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CCCCCC"/>
                </a:solidFill>
                <a:effectLst/>
                <a:latin typeface="Ubuntu Mono" panose="020B0509030602030204" pitchFamily="49" charset="0"/>
              </a:rPr>
              <a:t>#!/bin/bash</a:t>
            </a:r>
            <a:br>
              <a:rPr lang="en-US" sz="1800" dirty="0">
                <a:solidFill>
                  <a:srgbClr val="CCCCCC"/>
                </a:solidFill>
                <a:effectLst/>
                <a:latin typeface="Ubuntu Mono" panose="020B0509030602030204" pitchFamily="49" charset="0"/>
              </a:rPr>
            </a:br>
            <a:br>
              <a:rPr lang="en-US" sz="1800" dirty="0">
                <a:solidFill>
                  <a:srgbClr val="CCCCCC"/>
                </a:solidFill>
                <a:effectLst/>
                <a:latin typeface="Ubuntu Mono" panose="020B0509030602030204" pitchFamily="49" charset="0"/>
              </a:rPr>
            </a:br>
            <a:r>
              <a:rPr lang="en-US" sz="1800" dirty="0" err="1">
                <a:solidFill>
                  <a:srgbClr val="CCCCCC"/>
                </a:solidFill>
                <a:effectLst/>
                <a:latin typeface="Ubuntu Mono" panose="020B0509030602030204" pitchFamily="49" charset="0"/>
              </a:rPr>
              <a:t>random_variable</a:t>
            </a:r>
            <a:r>
              <a:rPr lang="en-US" sz="1800" dirty="0">
                <a:solidFill>
                  <a:srgbClr val="CCCCCC"/>
                </a:solidFill>
                <a:effectLst/>
                <a:latin typeface="Ubuntu Mono" panose="020B0509030602030204" pitchFamily="49" charset="0"/>
              </a:rPr>
              <a:t>="this is the content of the random variable"</a:t>
            </a:r>
            <a:br>
              <a:rPr lang="en-US" sz="1800" dirty="0">
                <a:solidFill>
                  <a:srgbClr val="CCCCCC"/>
                </a:solidFill>
                <a:effectLst/>
                <a:latin typeface="Ubuntu Mono" panose="020B0509030602030204" pitchFamily="49" charset="0"/>
              </a:rPr>
            </a:br>
            <a:br>
              <a:rPr lang="en-US" sz="1800" dirty="0">
                <a:solidFill>
                  <a:srgbClr val="CCCCCC"/>
                </a:solidFill>
                <a:effectLst/>
                <a:latin typeface="Ubuntu Mono" panose="020B0509030602030204" pitchFamily="49" charset="0"/>
              </a:rPr>
            </a:br>
            <a:r>
              <a:rPr lang="en-US" sz="1800" dirty="0">
                <a:solidFill>
                  <a:srgbClr val="CCCCCC"/>
                </a:solidFill>
                <a:effectLst/>
                <a:latin typeface="Ubuntu Mono" panose="020B0509030602030204" pitchFamily="49" charset="0"/>
              </a:rPr>
              <a:t>echo "script name: $0"</a:t>
            </a:r>
            <a:br>
              <a:rPr lang="en-US" sz="1800" dirty="0">
                <a:solidFill>
                  <a:srgbClr val="CCCCCC"/>
                </a:solidFill>
                <a:effectLst/>
                <a:latin typeface="Ubuntu Mono" panose="020B0509030602030204" pitchFamily="49" charset="0"/>
              </a:rPr>
            </a:br>
            <a:r>
              <a:rPr lang="en-US" sz="1800" dirty="0">
                <a:solidFill>
                  <a:srgbClr val="CCCCCC"/>
                </a:solidFill>
                <a:effectLst/>
                <a:latin typeface="Ubuntu Mono" panose="020B0509030602030204" pitchFamily="49" charset="0"/>
              </a:rPr>
              <a:t>echo "argument 1: $1"</a:t>
            </a:r>
            <a:br>
              <a:rPr lang="en-US" sz="1800" dirty="0">
                <a:solidFill>
                  <a:srgbClr val="CCCCCC"/>
                </a:solidFill>
                <a:effectLst/>
                <a:latin typeface="Ubuntu Mono" panose="020B0509030602030204" pitchFamily="49" charset="0"/>
              </a:rPr>
            </a:br>
            <a:r>
              <a:rPr lang="en-US" sz="1800" dirty="0">
                <a:solidFill>
                  <a:srgbClr val="CCCCCC"/>
                </a:solidFill>
                <a:effectLst/>
                <a:latin typeface="Ubuntu Mono" panose="020B0509030602030204" pitchFamily="49" charset="0"/>
              </a:rPr>
              <a:t>echo "argument 2: $2"</a:t>
            </a:r>
            <a:br>
              <a:rPr lang="en-US" sz="1800" dirty="0">
                <a:solidFill>
                  <a:srgbClr val="CCCCCC"/>
                </a:solidFill>
                <a:effectLst/>
                <a:latin typeface="Ubuntu Mono" panose="020B0509030602030204" pitchFamily="49" charset="0"/>
              </a:rPr>
            </a:br>
            <a:br>
              <a:rPr lang="en-US" sz="1800" dirty="0">
                <a:solidFill>
                  <a:srgbClr val="CCCCCC"/>
                </a:solidFill>
                <a:effectLst/>
                <a:latin typeface="Ubuntu Mono" panose="020B0509030602030204" pitchFamily="49" charset="0"/>
              </a:rPr>
            </a:br>
            <a:r>
              <a:rPr lang="en-US" sz="1800" dirty="0">
                <a:solidFill>
                  <a:srgbClr val="CCCCCC"/>
                </a:solidFill>
                <a:effectLst/>
                <a:latin typeface="Ubuntu Mono" panose="020B0509030602030204" pitchFamily="49" charset="0"/>
              </a:rPr>
              <a:t>echo "$#"</a:t>
            </a:r>
            <a:br>
              <a:rPr lang="en-US" sz="1800" dirty="0">
                <a:solidFill>
                  <a:srgbClr val="CCCCCC"/>
                </a:solidFill>
                <a:effectLst/>
                <a:latin typeface="Ubuntu Mono" panose="020B0509030602030204" pitchFamily="49" charset="0"/>
              </a:rPr>
            </a:br>
            <a:br>
              <a:rPr lang="en-US" sz="1800" dirty="0">
                <a:solidFill>
                  <a:srgbClr val="CCCCCC"/>
                </a:solidFill>
                <a:effectLst/>
                <a:latin typeface="Ubuntu Mono" panose="020B0509030602030204" pitchFamily="49" charset="0"/>
              </a:rPr>
            </a:br>
            <a:r>
              <a:rPr lang="en-US" sz="1800" dirty="0">
                <a:solidFill>
                  <a:srgbClr val="CCCCCC"/>
                </a:solidFill>
                <a:effectLst/>
                <a:latin typeface="Ubuntu Mono" panose="020B0509030602030204" pitchFamily="49" charset="0"/>
              </a:rPr>
              <a:t>echo $</a:t>
            </a:r>
            <a:r>
              <a:rPr lang="en-US" sz="1800" dirty="0" err="1">
                <a:solidFill>
                  <a:srgbClr val="CCCCCC"/>
                </a:solidFill>
                <a:effectLst/>
                <a:latin typeface="Ubuntu Mono" panose="020B0509030602030204" pitchFamily="49" charset="0"/>
              </a:rPr>
              <a:t>random_variable</a:t>
            </a:r>
            <a:endParaRPr lang="en-US" sz="1800" dirty="0">
              <a:effectLst/>
              <a:latin typeface="Ubuntu Mono" panose="020B0509030602030204" pitchFamily="49" charset="0"/>
            </a:endParaRPr>
          </a:p>
          <a:p>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13</a:t>
            </a:fld>
            <a:endParaRPr lang="en-US"/>
          </a:p>
        </p:txBody>
      </p:sp>
    </p:spTree>
    <p:extLst>
      <p:ext uri="{BB962C8B-B14F-4D97-AF65-F5344CB8AC3E}">
        <p14:creationId xmlns:p14="http://schemas.microsoft.com/office/powerpoint/2010/main" val="391822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14</a:t>
            </a:fld>
            <a:endParaRPr lang="en-US"/>
          </a:p>
        </p:txBody>
      </p:sp>
    </p:spTree>
    <p:extLst>
      <p:ext uri="{BB962C8B-B14F-4D97-AF65-F5344CB8AC3E}">
        <p14:creationId xmlns:p14="http://schemas.microsoft.com/office/powerpoint/2010/main" val="36870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replace with a demonstration</a:t>
            </a:r>
          </a:p>
        </p:txBody>
      </p:sp>
      <p:sp>
        <p:nvSpPr>
          <p:cNvPr id="4" name="Slide Number Placeholder 3"/>
          <p:cNvSpPr>
            <a:spLocks noGrp="1"/>
          </p:cNvSpPr>
          <p:nvPr>
            <p:ph type="sldNum" sz="quarter" idx="5"/>
          </p:nvPr>
        </p:nvSpPr>
        <p:spPr/>
        <p:txBody>
          <a:bodyPr/>
          <a:lstStyle/>
          <a:p>
            <a:fld id="{D00CBEBF-E7FC-487D-9701-09FECE74BBF9}" type="slidenum">
              <a:rPr lang="en-US" smtClean="0"/>
              <a:t>15</a:t>
            </a:fld>
            <a:endParaRPr lang="en-US"/>
          </a:p>
        </p:txBody>
      </p:sp>
    </p:spTree>
    <p:extLst>
      <p:ext uri="{BB962C8B-B14F-4D97-AF65-F5344CB8AC3E}">
        <p14:creationId xmlns:p14="http://schemas.microsoft.com/office/powerpoint/2010/main" val="160017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Menlo"/>
              </a:rPr>
              <a:t>#!/bin/bash </a:t>
            </a:r>
          </a:p>
          <a:p>
            <a:r>
              <a:rPr lang="en-US" b="0" i="0" dirty="0">
                <a:solidFill>
                  <a:srgbClr val="FFFFFF"/>
                </a:solidFill>
                <a:effectLst/>
                <a:latin typeface="Menlo"/>
              </a:rPr>
              <a:t>cat file.txt </a:t>
            </a:r>
          </a:p>
          <a:p>
            <a:endParaRPr lang="en-US" b="0" i="0" dirty="0">
              <a:solidFill>
                <a:srgbClr val="FFFFFF"/>
              </a:solidFill>
              <a:effectLst/>
              <a:latin typeface="Menlo"/>
            </a:endParaRPr>
          </a:p>
          <a:p>
            <a:r>
              <a:rPr lang="en-US" b="0" i="0" dirty="0">
                <a:solidFill>
                  <a:srgbClr val="FFFFFF"/>
                </a:solidFill>
                <a:effectLst/>
                <a:latin typeface="Menlo"/>
              </a:rPr>
              <a:t>if [ $? -eq 0 ] </a:t>
            </a:r>
          </a:p>
          <a:p>
            <a:endParaRPr lang="en-US" b="0" i="0" dirty="0">
              <a:solidFill>
                <a:srgbClr val="FFFFFF"/>
              </a:solidFill>
              <a:effectLst/>
              <a:latin typeface="Menlo"/>
            </a:endParaRPr>
          </a:p>
          <a:p>
            <a:r>
              <a:rPr lang="en-US" b="0" i="0" dirty="0">
                <a:solidFill>
                  <a:srgbClr val="FFFFFF"/>
                </a:solidFill>
                <a:effectLst/>
                <a:latin typeface="Menlo"/>
              </a:rPr>
              <a:t>then </a:t>
            </a:r>
          </a:p>
          <a:p>
            <a:r>
              <a:rPr lang="en-US" b="0" i="0" dirty="0">
                <a:solidFill>
                  <a:srgbClr val="FFFFFF"/>
                </a:solidFill>
                <a:effectLst/>
                <a:latin typeface="Menlo"/>
              </a:rPr>
              <a:t>	echo "The script ran ok" </a:t>
            </a:r>
          </a:p>
          <a:p>
            <a:r>
              <a:rPr lang="en-US" b="0" i="0" dirty="0">
                <a:solidFill>
                  <a:srgbClr val="FFFFFF"/>
                </a:solidFill>
                <a:effectLst/>
                <a:latin typeface="Menlo"/>
              </a:rPr>
              <a:t>	exit 0</a:t>
            </a:r>
          </a:p>
          <a:p>
            <a:r>
              <a:rPr lang="en-US" b="0" i="0" dirty="0">
                <a:solidFill>
                  <a:srgbClr val="FFFFFF"/>
                </a:solidFill>
                <a:effectLst/>
                <a:latin typeface="Menlo"/>
              </a:rPr>
              <a:t> else </a:t>
            </a:r>
          </a:p>
          <a:p>
            <a:r>
              <a:rPr lang="en-US" b="0" i="0" dirty="0">
                <a:solidFill>
                  <a:srgbClr val="FFFFFF"/>
                </a:solidFill>
                <a:effectLst/>
                <a:latin typeface="Menlo"/>
              </a:rPr>
              <a:t>	echo "The script failed" &gt;&amp;2 exit 1 </a:t>
            </a:r>
          </a:p>
          <a:p>
            <a:r>
              <a:rPr lang="en-US" b="0" i="0" dirty="0">
                <a:solidFill>
                  <a:srgbClr val="FFFFFF"/>
                </a:solidFill>
                <a:effectLst/>
                <a:latin typeface="Menlo"/>
              </a:rPr>
              <a:t>fi</a:t>
            </a:r>
            <a:endParaRPr lang="en-US" dirty="0"/>
          </a:p>
        </p:txBody>
      </p:sp>
      <p:sp>
        <p:nvSpPr>
          <p:cNvPr id="4" name="Slide Number Placeholder 3"/>
          <p:cNvSpPr>
            <a:spLocks noGrp="1"/>
          </p:cNvSpPr>
          <p:nvPr>
            <p:ph type="sldNum" sz="quarter" idx="5"/>
          </p:nvPr>
        </p:nvSpPr>
        <p:spPr/>
        <p:txBody>
          <a:bodyPr/>
          <a:lstStyle/>
          <a:p>
            <a:fld id="{D00CBEBF-E7FC-487D-9701-09FECE74BBF9}" type="slidenum">
              <a:rPr lang="en-US" smtClean="0"/>
              <a:t>16</a:t>
            </a:fld>
            <a:endParaRPr lang="en-US"/>
          </a:p>
        </p:txBody>
      </p:sp>
    </p:spTree>
    <p:extLst>
      <p:ext uri="{BB962C8B-B14F-4D97-AF65-F5344CB8AC3E}">
        <p14:creationId xmlns:p14="http://schemas.microsoft.com/office/powerpoint/2010/main" val="291219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replace with a demonstration</a:t>
            </a:r>
          </a:p>
        </p:txBody>
      </p:sp>
      <p:sp>
        <p:nvSpPr>
          <p:cNvPr id="4" name="Slide Number Placeholder 3"/>
          <p:cNvSpPr>
            <a:spLocks noGrp="1"/>
          </p:cNvSpPr>
          <p:nvPr>
            <p:ph type="sldNum" sz="quarter" idx="5"/>
          </p:nvPr>
        </p:nvSpPr>
        <p:spPr/>
        <p:txBody>
          <a:bodyPr/>
          <a:lstStyle/>
          <a:p>
            <a:fld id="{D00CBEBF-E7FC-487D-9701-09FECE74BBF9}" type="slidenum">
              <a:rPr lang="en-US" smtClean="0"/>
              <a:t>17</a:t>
            </a:fld>
            <a:endParaRPr lang="en-US"/>
          </a:p>
        </p:txBody>
      </p:sp>
    </p:spTree>
    <p:extLst>
      <p:ext uri="{BB962C8B-B14F-4D97-AF65-F5344CB8AC3E}">
        <p14:creationId xmlns:p14="http://schemas.microsoft.com/office/powerpoint/2010/main" val="127396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6BC65B-D1A5-47F9-928B-4CF0518C9A65}" type="datetimeFigureOut">
              <a:rPr lang="en-US" smtClean="0"/>
              <a:t>18-Sep-2020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C29D2-58F8-43CD-B1BD-B6351E7AC3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73995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BC65B-D1A5-47F9-928B-4CF0518C9A65}" type="datetimeFigureOut">
              <a:rPr lang="en-US" smtClean="0"/>
              <a:t>18-Sep-2020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381118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BC65B-D1A5-47F9-928B-4CF0518C9A65}" type="datetimeFigureOut">
              <a:rPr lang="en-US" smtClean="0"/>
              <a:t>18-Sep-2020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243242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BC65B-D1A5-47F9-928B-4CF0518C9A65}" type="datetimeFigureOut">
              <a:rPr lang="en-US" smtClean="0"/>
              <a:t>18-Sep-2020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73223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BC65B-D1A5-47F9-928B-4CF0518C9A65}" type="datetimeFigureOut">
              <a:rPr lang="en-US" smtClean="0"/>
              <a:t>18-Sep-2020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C29D2-58F8-43CD-B1BD-B6351E7AC3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3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6BC65B-D1A5-47F9-928B-4CF0518C9A65}" type="datetimeFigureOut">
              <a:rPr lang="en-US" smtClean="0"/>
              <a:t>18-Sep-2020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245742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6BC65B-D1A5-47F9-928B-4CF0518C9A65}" type="datetimeFigureOut">
              <a:rPr lang="en-US" smtClean="0"/>
              <a:t>18-Sep-2020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107528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6BC65B-D1A5-47F9-928B-4CF0518C9A65}" type="datetimeFigureOut">
              <a:rPr lang="en-US" smtClean="0"/>
              <a:t>18-Sep-2020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423884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6BC65B-D1A5-47F9-928B-4CF0518C9A65}" type="datetimeFigureOut">
              <a:rPr lang="en-US" smtClean="0"/>
              <a:t>18-Sep-2020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8630806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6BC65B-D1A5-47F9-928B-4CF0518C9A65}" type="datetimeFigureOut">
              <a:rPr lang="en-US" smtClean="0"/>
              <a:t>18-Sep-2020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C29D2-58F8-43CD-B1BD-B6351E7AC371}" type="slidenum">
              <a:rPr lang="en-US" smtClean="0"/>
              <a:t>‹#›</a:t>
            </a:fld>
            <a:endParaRPr lang="en-US"/>
          </a:p>
        </p:txBody>
      </p:sp>
    </p:spTree>
    <p:extLst>
      <p:ext uri="{BB962C8B-B14F-4D97-AF65-F5344CB8AC3E}">
        <p14:creationId xmlns:p14="http://schemas.microsoft.com/office/powerpoint/2010/main" val="42876377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6BC65B-D1A5-47F9-928B-4CF0518C9A65}" type="datetimeFigureOut">
              <a:rPr lang="en-US" smtClean="0"/>
              <a:t>18-Sep-2020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C29D2-58F8-43CD-B1BD-B6351E7AC371}" type="slidenum">
              <a:rPr lang="en-US" smtClean="0"/>
              <a:t>‹#›</a:t>
            </a:fld>
            <a:endParaRPr lang="en-US"/>
          </a:p>
        </p:txBody>
      </p:sp>
    </p:spTree>
    <p:extLst>
      <p:ext uri="{BB962C8B-B14F-4D97-AF65-F5344CB8AC3E}">
        <p14:creationId xmlns:p14="http://schemas.microsoft.com/office/powerpoint/2010/main" val="249165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6BC65B-D1A5-47F9-928B-4CF0518C9A65}" type="datetimeFigureOut">
              <a:rPr lang="en-US" smtClean="0"/>
              <a:t>18-Sep-2020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C29D2-58F8-43CD-B1BD-B6351E7AC37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86028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FFA6-63F5-45C3-816F-0F6A13D4BCBB}"/>
              </a:ext>
            </a:extLst>
          </p:cNvPr>
          <p:cNvSpPr>
            <a:spLocks noGrp="1"/>
          </p:cNvSpPr>
          <p:nvPr>
            <p:ph type="ctrTitle"/>
          </p:nvPr>
        </p:nvSpPr>
        <p:spPr/>
        <p:txBody>
          <a:bodyPr/>
          <a:lstStyle/>
          <a:p>
            <a:r>
              <a:rPr lang="en-US" dirty="0"/>
              <a:t>Tutorial 2 – Bash </a:t>
            </a:r>
            <a:r>
              <a:rPr lang="en-US"/>
              <a:t>&amp; Scripting</a:t>
            </a:r>
            <a:endParaRPr lang="en-US" dirty="0"/>
          </a:p>
        </p:txBody>
      </p:sp>
      <p:sp>
        <p:nvSpPr>
          <p:cNvPr id="3" name="Subtitle 2">
            <a:extLst>
              <a:ext uri="{FF2B5EF4-FFF2-40B4-BE49-F238E27FC236}">
                <a16:creationId xmlns:a16="http://schemas.microsoft.com/office/drawing/2014/main" id="{4BABD12E-A8F2-4888-AE05-FDBB9C1B3492}"/>
              </a:ext>
            </a:extLst>
          </p:cNvPr>
          <p:cNvSpPr>
            <a:spLocks noGrp="1"/>
          </p:cNvSpPr>
          <p:nvPr>
            <p:ph type="subTitle" idx="1"/>
          </p:nvPr>
        </p:nvSpPr>
        <p:spPr/>
        <p:txBody>
          <a:bodyPr/>
          <a:lstStyle/>
          <a:p>
            <a:r>
              <a:rPr lang="en-US" dirty="0"/>
              <a:t>18 September 2020</a:t>
            </a:r>
          </a:p>
          <a:p>
            <a:r>
              <a:rPr lang="en-US" dirty="0"/>
              <a:t>MICB405</a:t>
            </a:r>
          </a:p>
        </p:txBody>
      </p:sp>
    </p:spTree>
    <p:extLst>
      <p:ext uri="{BB962C8B-B14F-4D97-AF65-F5344CB8AC3E}">
        <p14:creationId xmlns:p14="http://schemas.microsoft.com/office/powerpoint/2010/main" val="142260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5CFE-8223-4CC0-AF28-2B9C805C3D5F}"/>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08B2C142-6695-435D-9BA5-DD5EDBCBEC43}"/>
              </a:ext>
            </a:extLst>
          </p:cNvPr>
          <p:cNvSpPr>
            <a:spLocks noGrp="1"/>
          </p:cNvSpPr>
          <p:nvPr>
            <p:ph idx="1"/>
          </p:nvPr>
        </p:nvSpPr>
        <p:spPr/>
        <p:txBody>
          <a:bodyPr>
            <a:normAutofit/>
          </a:bodyPr>
          <a:lstStyle/>
          <a:p>
            <a:r>
              <a:rPr lang="en-US" sz="3200" dirty="0"/>
              <a:t>We can create a variable and assign it a value with </a:t>
            </a:r>
            <a:r>
              <a:rPr lang="en-US" sz="3200" b="1" dirty="0" err="1">
                <a:latin typeface="Courier New" panose="02070309020205020404" pitchFamily="49" charset="0"/>
                <a:cs typeface="Courier New" panose="02070309020205020404" pitchFamily="49" charset="0"/>
              </a:rPr>
              <a:t>results_dir</a:t>
            </a:r>
            <a:r>
              <a:rPr lang="en-US" sz="3200" b="1" dirty="0">
                <a:latin typeface="Courier New" panose="02070309020205020404" pitchFamily="49" charset="0"/>
                <a:cs typeface="Courier New" panose="02070309020205020404" pitchFamily="49" charset="0"/>
              </a:rPr>
              <a:t>=“results/”</a:t>
            </a:r>
          </a:p>
          <a:p>
            <a:pPr lvl="1"/>
            <a:r>
              <a:rPr lang="en-US" sz="3000" dirty="0"/>
              <a:t>Note that spaces matter when setting Bash variables. Do not </a:t>
            </a:r>
            <a:r>
              <a:rPr lang="en-US" sz="3200" dirty="0"/>
              <a:t>use spaces around the equal sign</a:t>
            </a:r>
          </a:p>
          <a:p>
            <a:endParaRPr lang="en-US" sz="3400" dirty="0"/>
          </a:p>
        </p:txBody>
      </p:sp>
    </p:spTree>
    <p:extLst>
      <p:ext uri="{BB962C8B-B14F-4D97-AF65-F5344CB8AC3E}">
        <p14:creationId xmlns:p14="http://schemas.microsoft.com/office/powerpoint/2010/main" val="16289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E660-92B0-4589-A5D1-705FFCFCBE37}"/>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50EACC77-BAF9-49CB-8932-115AA338AAA6}"/>
              </a:ext>
            </a:extLst>
          </p:cNvPr>
          <p:cNvSpPr>
            <a:spLocks noGrp="1"/>
          </p:cNvSpPr>
          <p:nvPr>
            <p:ph idx="1"/>
          </p:nvPr>
        </p:nvSpPr>
        <p:spPr/>
        <p:txBody>
          <a:bodyPr>
            <a:normAutofit lnSpcReduction="10000"/>
          </a:bodyPr>
          <a:lstStyle/>
          <a:p>
            <a:r>
              <a:rPr lang="en-US" sz="3200" dirty="0"/>
              <a:t>To access a variable’s value, we use a dollar sign in front of the variable’s name.</a:t>
            </a:r>
          </a:p>
          <a:p>
            <a:r>
              <a:rPr lang="en-US" sz="3200" dirty="0"/>
              <a:t>Suppose we want to create a directory for a sample’s alignment data, called &lt;sample&gt;_</a:t>
            </a:r>
            <a:r>
              <a:rPr lang="en-US" sz="3200" dirty="0" err="1"/>
              <a:t>aln</a:t>
            </a:r>
            <a:r>
              <a:rPr lang="en-US" sz="3200" dirty="0"/>
              <a:t>/, where &lt;sample&gt; is replaced by the sample’s name.</a:t>
            </a:r>
          </a:p>
          <a:p>
            <a:r>
              <a:rPr lang="en-US" sz="3200" b="1" dirty="0">
                <a:latin typeface="Courier New" panose="02070309020205020404" pitchFamily="49" charset="0"/>
                <a:cs typeface="Courier New" panose="02070309020205020404" pitchFamily="49" charset="0"/>
              </a:rPr>
              <a:t>sample=“Individual_2A”</a:t>
            </a:r>
          </a:p>
          <a:p>
            <a:r>
              <a:rPr lang="en-US" sz="3200" b="1" dirty="0" err="1">
                <a:latin typeface="Courier New" panose="02070309020205020404" pitchFamily="49" charset="0"/>
                <a:cs typeface="Courier New" panose="02070309020205020404" pitchFamily="49" charset="0"/>
              </a:rPr>
              <a:t>mkdir</a:t>
            </a:r>
            <a:r>
              <a:rPr lang="en-US" sz="3200" b="1" dirty="0">
                <a:latin typeface="Courier New" panose="02070309020205020404" pitchFamily="49" charset="0"/>
                <a:cs typeface="Courier New" panose="02070309020205020404" pitchFamily="49" charset="0"/>
              </a:rPr>
              <a:t> “${sample}_data/”</a:t>
            </a:r>
          </a:p>
          <a:p>
            <a:r>
              <a:rPr lang="en-US" sz="3200" dirty="0">
                <a:cs typeface="Courier New" panose="02070309020205020404" pitchFamily="49" charset="0"/>
              </a:rPr>
              <a:t>This will create a file with the name “Individual_2A_data”</a:t>
            </a:r>
          </a:p>
        </p:txBody>
      </p:sp>
    </p:spTree>
    <p:extLst>
      <p:ext uri="{BB962C8B-B14F-4D97-AF65-F5344CB8AC3E}">
        <p14:creationId xmlns:p14="http://schemas.microsoft.com/office/powerpoint/2010/main" val="21071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DC9F-7715-49EA-8CD2-3447DC44C736}"/>
              </a:ext>
            </a:extLst>
          </p:cNvPr>
          <p:cNvSpPr>
            <a:spLocks noGrp="1"/>
          </p:cNvSpPr>
          <p:nvPr>
            <p:ph type="title"/>
          </p:nvPr>
        </p:nvSpPr>
        <p:spPr/>
        <p:txBody>
          <a:bodyPr/>
          <a:lstStyle/>
          <a:p>
            <a:r>
              <a:rPr lang="en-US" dirty="0" err="1"/>
              <a:t>Commandline</a:t>
            </a:r>
            <a:r>
              <a:rPr lang="en-US" dirty="0"/>
              <a:t> Arguments</a:t>
            </a:r>
          </a:p>
        </p:txBody>
      </p:sp>
      <p:sp>
        <p:nvSpPr>
          <p:cNvPr id="3" name="Content Placeholder 2">
            <a:extLst>
              <a:ext uri="{FF2B5EF4-FFF2-40B4-BE49-F238E27FC236}">
                <a16:creationId xmlns:a16="http://schemas.microsoft.com/office/drawing/2014/main" id="{99E7FB36-43ED-4B7A-8F6C-026A240ED503}"/>
              </a:ext>
            </a:extLst>
          </p:cNvPr>
          <p:cNvSpPr>
            <a:spLocks noGrp="1"/>
          </p:cNvSpPr>
          <p:nvPr>
            <p:ph idx="1"/>
          </p:nvPr>
        </p:nvSpPr>
        <p:spPr/>
        <p:txBody>
          <a:bodyPr>
            <a:normAutofit/>
          </a:bodyPr>
          <a:lstStyle/>
          <a:p>
            <a:r>
              <a:rPr lang="en-US" sz="3200" dirty="0" err="1"/>
              <a:t>Commandline</a:t>
            </a:r>
            <a:r>
              <a:rPr lang="en-US" sz="3200" dirty="0"/>
              <a:t> arguments are assigned to the value $1, $2, $3, </a:t>
            </a:r>
            <a:r>
              <a:rPr lang="en-US" sz="3200" dirty="0" err="1"/>
              <a:t>etc</a:t>
            </a:r>
            <a:r>
              <a:rPr lang="en-US" sz="3200" dirty="0"/>
              <a:t>…</a:t>
            </a:r>
          </a:p>
          <a:p>
            <a:r>
              <a:rPr lang="en-US" sz="3200" dirty="0"/>
              <a:t>Variables created in your Bash script will only be available for the duration of the Bash process running that script. </a:t>
            </a:r>
          </a:p>
        </p:txBody>
      </p:sp>
    </p:spTree>
    <p:extLst>
      <p:ext uri="{BB962C8B-B14F-4D97-AF65-F5344CB8AC3E}">
        <p14:creationId xmlns:p14="http://schemas.microsoft.com/office/powerpoint/2010/main" val="300747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CE973-9AED-4A81-A511-F87BF6AA525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b="1" dirty="0">
                <a:solidFill>
                  <a:schemeClr val="tx1">
                    <a:lumMod val="85000"/>
                    <a:lumOff val="15000"/>
                  </a:schemeClr>
                </a:solidFill>
              </a:rPr>
              <a:t>Demonstration</a:t>
            </a:r>
          </a:p>
        </p:txBody>
      </p:sp>
      <p:sp>
        <p:nvSpPr>
          <p:cNvPr id="16" name="Rectangle 15">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314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FC52-D1C1-4257-B81E-4AEA77B741E1}"/>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if</a:t>
            </a:r>
            <a:r>
              <a:rPr lang="en-US" dirty="0"/>
              <a:t> Statements</a:t>
            </a:r>
          </a:p>
        </p:txBody>
      </p:sp>
      <p:sp>
        <p:nvSpPr>
          <p:cNvPr id="3" name="Content Placeholder 2">
            <a:extLst>
              <a:ext uri="{FF2B5EF4-FFF2-40B4-BE49-F238E27FC236}">
                <a16:creationId xmlns:a16="http://schemas.microsoft.com/office/drawing/2014/main" id="{D661BB6A-1B69-4EBF-90E1-15A088529B35}"/>
              </a:ext>
            </a:extLst>
          </p:cNvPr>
          <p:cNvSpPr>
            <a:spLocks noGrp="1"/>
          </p:cNvSpPr>
          <p:nvPr>
            <p:ph idx="1"/>
          </p:nvPr>
        </p:nvSpPr>
        <p:spPr/>
        <p:txBody>
          <a:bodyPr>
            <a:normAutofit fontScale="92500" lnSpcReduction="10000"/>
          </a:bodyPr>
          <a:lstStyle/>
          <a:p>
            <a:r>
              <a:rPr lang="en-US" sz="2800" dirty="0"/>
              <a:t>Bash supports the standard if conditional statement. </a:t>
            </a:r>
          </a:p>
          <a:p>
            <a:r>
              <a:rPr lang="en-US" sz="2800" dirty="0"/>
              <a:t>The basic syntax is: </a:t>
            </a:r>
          </a:p>
          <a:p>
            <a:pPr marL="0" indent="0">
              <a:buNone/>
            </a:pPr>
            <a:r>
              <a:rPr lang="en-US" sz="2800" b="1" dirty="0">
                <a:latin typeface="Courier New" panose="02070309020205020404" pitchFamily="49" charset="0"/>
                <a:cs typeface="Courier New" panose="02070309020205020404" pitchFamily="49" charset="0"/>
              </a:rPr>
              <a:t>if [commands] </a:t>
            </a:r>
          </a:p>
          <a:p>
            <a:pPr marL="0" indent="0">
              <a:buNone/>
            </a:pPr>
            <a:r>
              <a:rPr lang="en-US" sz="2800" b="1" dirty="0">
                <a:latin typeface="Courier New" panose="02070309020205020404" pitchFamily="49" charset="0"/>
                <a:cs typeface="Courier New" panose="02070309020205020404" pitchFamily="49" charset="0"/>
              </a:rPr>
              <a:t>then </a:t>
            </a:r>
          </a:p>
          <a:p>
            <a:pPr marL="0" indent="0">
              <a:buNone/>
            </a:pPr>
            <a:r>
              <a:rPr lang="en-US" sz="2800" b="1" dirty="0">
                <a:latin typeface="Courier New" panose="02070309020205020404" pitchFamily="49" charset="0"/>
                <a:cs typeface="Courier New" panose="02070309020205020404" pitchFamily="49" charset="0"/>
              </a:rPr>
              <a:t>	COMMANDS</a:t>
            </a:r>
          </a:p>
          <a:p>
            <a:pPr marL="0" indent="0">
              <a:buNone/>
            </a:pPr>
            <a:r>
              <a:rPr lang="en-US" sz="2800" b="1" dirty="0">
                <a:latin typeface="Courier New" panose="02070309020205020404" pitchFamily="49" charset="0"/>
                <a:cs typeface="Courier New" panose="02070309020205020404" pitchFamily="49" charset="0"/>
              </a:rPr>
              <a:t>else </a:t>
            </a:r>
          </a:p>
          <a:p>
            <a:pPr marL="0" indent="0">
              <a:buNone/>
            </a:pPr>
            <a:r>
              <a:rPr lang="en-US" sz="2800" b="1" dirty="0">
                <a:latin typeface="Courier New" panose="02070309020205020404" pitchFamily="49" charset="0"/>
                <a:cs typeface="Courier New" panose="02070309020205020404" pitchFamily="49" charset="0"/>
              </a:rPr>
              <a:t>	DIFFERENT COMMANDS </a:t>
            </a:r>
          </a:p>
          <a:p>
            <a:pPr marL="0" indent="0">
              <a:buNone/>
            </a:pPr>
            <a:r>
              <a:rPr lang="en-US" sz="2800" b="1"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76118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FC52-D1C1-4257-B81E-4AEA77B741E1}"/>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if</a:t>
            </a:r>
            <a:r>
              <a:rPr lang="en-US" dirty="0"/>
              <a:t> Statement Example</a:t>
            </a:r>
          </a:p>
        </p:txBody>
      </p:sp>
      <p:pic>
        <p:nvPicPr>
          <p:cNvPr id="5" name="Content Placeholder 4" descr="A picture containing drawing&#10;&#10;Description automatically generated">
            <a:extLst>
              <a:ext uri="{FF2B5EF4-FFF2-40B4-BE49-F238E27FC236}">
                <a16:creationId xmlns:a16="http://schemas.microsoft.com/office/drawing/2014/main" id="{A2C2C999-EECF-4684-99AE-830E83961F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0509" y="2000681"/>
            <a:ext cx="9170982" cy="4008872"/>
          </a:xfrm>
        </p:spPr>
      </p:pic>
    </p:spTree>
    <p:extLst>
      <p:ext uri="{BB962C8B-B14F-4D97-AF65-F5344CB8AC3E}">
        <p14:creationId xmlns:p14="http://schemas.microsoft.com/office/powerpoint/2010/main" val="880996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AE29-A234-4AA3-B36D-E345D15C0532}"/>
              </a:ext>
            </a:extLst>
          </p:cNvPr>
          <p:cNvSpPr>
            <a:spLocks noGrp="1"/>
          </p:cNvSpPr>
          <p:nvPr>
            <p:ph type="title"/>
          </p:nvPr>
        </p:nvSpPr>
        <p:spPr/>
        <p:txBody>
          <a:bodyPr/>
          <a:lstStyle/>
          <a:p>
            <a:r>
              <a:rPr lang="en-US" dirty="0"/>
              <a:t>Return codes</a:t>
            </a:r>
          </a:p>
        </p:txBody>
      </p:sp>
      <p:sp>
        <p:nvSpPr>
          <p:cNvPr id="3" name="Content Placeholder 2">
            <a:extLst>
              <a:ext uri="{FF2B5EF4-FFF2-40B4-BE49-F238E27FC236}">
                <a16:creationId xmlns:a16="http://schemas.microsoft.com/office/drawing/2014/main" id="{A67E11BC-717A-4622-962A-EEC15F661EE9}"/>
              </a:ext>
            </a:extLst>
          </p:cNvPr>
          <p:cNvSpPr>
            <a:spLocks noGrp="1"/>
          </p:cNvSpPr>
          <p:nvPr>
            <p:ph idx="1"/>
          </p:nvPr>
        </p:nvSpPr>
        <p:spPr/>
        <p:txBody>
          <a:bodyPr>
            <a:normAutofit/>
          </a:bodyPr>
          <a:lstStyle/>
          <a:p>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0 </a:t>
            </a:r>
            <a:r>
              <a:rPr lang="en-US" sz="3200" b="1" dirty="0">
                <a:latin typeface="+mj-lt"/>
                <a:cs typeface="Courier New" panose="02070309020205020404" pitchFamily="49" charset="0"/>
              </a:rPr>
              <a:t>=  Command executed successfully</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1 or more </a:t>
            </a:r>
            <a:r>
              <a:rPr lang="en-US" sz="3200" b="1" dirty="0">
                <a:latin typeface="+mj-lt"/>
                <a:cs typeface="Courier New" panose="02070309020205020404" pitchFamily="49" charset="0"/>
              </a:rPr>
              <a:t>= Command did not execute successfully</a:t>
            </a:r>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381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FC52-D1C1-4257-B81E-4AEA77B741E1}"/>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if</a:t>
            </a:r>
            <a:r>
              <a:rPr lang="en-US" dirty="0"/>
              <a:t> Statement Example</a:t>
            </a:r>
          </a:p>
        </p:txBody>
      </p:sp>
      <p:pic>
        <p:nvPicPr>
          <p:cNvPr id="5" name="Content Placeholder 4" descr="A picture containing drawing&#10;&#10;Description automatically generated">
            <a:extLst>
              <a:ext uri="{FF2B5EF4-FFF2-40B4-BE49-F238E27FC236}">
                <a16:creationId xmlns:a16="http://schemas.microsoft.com/office/drawing/2014/main" id="{A2C2C999-EECF-4684-99AE-830E83961F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0509" y="2000681"/>
            <a:ext cx="9170982" cy="4008872"/>
          </a:xfrm>
        </p:spPr>
      </p:pic>
    </p:spTree>
    <p:extLst>
      <p:ext uri="{BB962C8B-B14F-4D97-AF65-F5344CB8AC3E}">
        <p14:creationId xmlns:p14="http://schemas.microsoft.com/office/powerpoint/2010/main" val="184715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FC52-D1C1-4257-B81E-4AEA77B741E1}"/>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if</a:t>
            </a:r>
            <a:r>
              <a:rPr lang="en-US" dirty="0"/>
              <a:t> Statement Example Output</a:t>
            </a:r>
          </a:p>
        </p:txBody>
      </p:sp>
      <p:pic>
        <p:nvPicPr>
          <p:cNvPr id="11" name="Content Placeholder 10" descr="A screenshot of a cell phone&#10;&#10;Description automatically generated">
            <a:extLst>
              <a:ext uri="{FF2B5EF4-FFF2-40B4-BE49-F238E27FC236}">
                <a16:creationId xmlns:a16="http://schemas.microsoft.com/office/drawing/2014/main" id="{4E25CA0F-735E-4731-BC7A-FA0860E95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285422"/>
            <a:ext cx="10018110" cy="3523266"/>
          </a:xfrm>
        </p:spPr>
      </p:pic>
    </p:spTree>
    <p:extLst>
      <p:ext uri="{BB962C8B-B14F-4D97-AF65-F5344CB8AC3E}">
        <p14:creationId xmlns:p14="http://schemas.microsoft.com/office/powerpoint/2010/main" val="779890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A29E-B43F-4B26-A802-311C6F62204F}"/>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test</a:t>
            </a:r>
            <a:r>
              <a:rPr lang="en-US" dirty="0"/>
              <a:t> statements</a:t>
            </a:r>
          </a:p>
        </p:txBody>
      </p:sp>
      <p:sp>
        <p:nvSpPr>
          <p:cNvPr id="3" name="Content Placeholder 2">
            <a:extLst>
              <a:ext uri="{FF2B5EF4-FFF2-40B4-BE49-F238E27FC236}">
                <a16:creationId xmlns:a16="http://schemas.microsoft.com/office/drawing/2014/main" id="{823DC04D-36F2-4FBF-82C2-F9C7799DD72C}"/>
              </a:ext>
            </a:extLst>
          </p:cNvPr>
          <p:cNvSpPr>
            <a:spLocks noGrp="1"/>
          </p:cNvSpPr>
          <p:nvPr>
            <p:ph idx="1"/>
          </p:nvPr>
        </p:nvSpPr>
        <p:spPr/>
        <p:txBody>
          <a:bodyPr>
            <a:normAutofit/>
          </a:bodyPr>
          <a:lstStyle/>
          <a:p>
            <a:r>
              <a:rPr lang="en-US" sz="3200" dirty="0"/>
              <a:t>Like other programs, </a:t>
            </a:r>
            <a:r>
              <a:rPr lang="en-US" sz="3200" b="1" dirty="0">
                <a:latin typeface="Courier New" panose="02070309020205020404" pitchFamily="49" charset="0"/>
                <a:cs typeface="Courier New" panose="02070309020205020404" pitchFamily="49" charset="0"/>
              </a:rPr>
              <a:t>test</a:t>
            </a:r>
            <a:r>
              <a:rPr lang="en-US" sz="3200" dirty="0"/>
              <a:t> exits with either 0 or 1. </a:t>
            </a:r>
          </a:p>
          <a:p>
            <a:r>
              <a:rPr lang="en-US" sz="3200" dirty="0"/>
              <a:t>Test statements can be included at the beginning of the if program using </a:t>
            </a:r>
          </a:p>
          <a:p>
            <a:r>
              <a:rPr lang="en-US" sz="3200" dirty="0"/>
              <a:t>However </a:t>
            </a:r>
            <a:r>
              <a:rPr lang="en-US" sz="3200" b="1" dirty="0">
                <a:latin typeface="Courier New" panose="02070309020205020404" pitchFamily="49" charset="0"/>
                <a:cs typeface="Courier New" panose="02070309020205020404" pitchFamily="49" charset="0"/>
              </a:rPr>
              <a:t>test</a:t>
            </a:r>
            <a:r>
              <a:rPr lang="en-US" sz="3200" dirty="0"/>
              <a:t>’s exit status indicates the return value of the test specified through its arguments, rather than exit success or error. </a:t>
            </a:r>
          </a:p>
          <a:p>
            <a:pPr marL="0" indent="0">
              <a:buNone/>
            </a:pPr>
            <a:r>
              <a:rPr lang="en-US" sz="3200" b="1" dirty="0">
                <a:latin typeface="Courier New" panose="02070309020205020404" pitchFamily="49" charset="0"/>
                <a:cs typeface="Courier New" panose="02070309020205020404" pitchFamily="49" charset="0"/>
              </a:rPr>
              <a:t>test</a:t>
            </a:r>
            <a:r>
              <a:rPr lang="en-US" sz="3200" dirty="0"/>
              <a:t> supports numerous standard comparison operators.</a:t>
            </a:r>
          </a:p>
        </p:txBody>
      </p:sp>
    </p:spTree>
    <p:extLst>
      <p:ext uri="{BB962C8B-B14F-4D97-AF65-F5344CB8AC3E}">
        <p14:creationId xmlns:p14="http://schemas.microsoft.com/office/powerpoint/2010/main" val="301616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6FB0-B7F7-427A-A6FE-1629AAF8D8CF}"/>
              </a:ext>
            </a:extLst>
          </p:cNvPr>
          <p:cNvSpPr>
            <a:spLocks noGrp="1"/>
          </p:cNvSpPr>
          <p:nvPr>
            <p:ph type="title"/>
          </p:nvPr>
        </p:nvSpPr>
        <p:spPr/>
        <p:txBody>
          <a:bodyPr/>
          <a:lstStyle/>
          <a:p>
            <a:r>
              <a:rPr lang="en-US" dirty="0"/>
              <a:t>Utilities Review</a:t>
            </a:r>
          </a:p>
        </p:txBody>
      </p:sp>
      <p:sp>
        <p:nvSpPr>
          <p:cNvPr id="3" name="Content Placeholder 2">
            <a:extLst>
              <a:ext uri="{FF2B5EF4-FFF2-40B4-BE49-F238E27FC236}">
                <a16:creationId xmlns:a16="http://schemas.microsoft.com/office/drawing/2014/main" id="{C5D22A56-481C-4E62-B2B7-BD53BD9B9FDA}"/>
              </a:ext>
            </a:extLst>
          </p:cNvPr>
          <p:cNvSpPr>
            <a:spLocks noGrp="1"/>
          </p:cNvSpPr>
          <p:nvPr>
            <p:ph idx="1"/>
          </p:nvPr>
        </p:nvSpPr>
        <p:spPr>
          <a:xfrm>
            <a:off x="1097279" y="1845733"/>
            <a:ext cx="10514791" cy="4352765"/>
          </a:xfrm>
        </p:spPr>
        <p:txBody>
          <a:bodyPr>
            <a:normAutofit fontScale="92500" lnSpcReduction="10000"/>
          </a:bodyPr>
          <a:lstStyle/>
          <a:p>
            <a:r>
              <a:rPr lang="en-US" sz="3200" b="1" dirty="0">
                <a:latin typeface="Courier New" panose="02070309020205020404" pitchFamily="49" charset="0"/>
                <a:cs typeface="Courier New" panose="02070309020205020404" pitchFamily="49" charset="0"/>
              </a:rPr>
              <a:t>cd (change directory)</a:t>
            </a:r>
          </a:p>
          <a:p>
            <a:r>
              <a:rPr lang="en-US" sz="3200" b="1" dirty="0">
                <a:latin typeface="Courier New" panose="02070309020205020404" pitchFamily="49" charset="0"/>
                <a:cs typeface="Courier New" panose="02070309020205020404" pitchFamily="49" charset="0"/>
              </a:rPr>
              <a:t>ls (-l) (list files) (-long)</a:t>
            </a:r>
          </a:p>
          <a:p>
            <a:r>
              <a:rPr lang="en-US" sz="3200" b="1" dirty="0" err="1">
                <a:latin typeface="Courier New" panose="02070309020205020404" pitchFamily="49" charset="0"/>
                <a:cs typeface="Courier New" panose="02070309020205020404" pitchFamily="49" charset="0"/>
              </a:rPr>
              <a:t>pwd</a:t>
            </a:r>
            <a:r>
              <a:rPr lang="en-US" sz="3200" b="1" dirty="0">
                <a:latin typeface="Courier New" panose="02070309020205020404" pitchFamily="49" charset="0"/>
                <a:cs typeface="Courier New" panose="02070309020205020404" pitchFamily="49" charset="0"/>
              </a:rPr>
              <a:t> (print working directory)</a:t>
            </a:r>
          </a:p>
          <a:p>
            <a:r>
              <a:rPr lang="en-US" sz="3200" b="1" dirty="0">
                <a:latin typeface="Courier New" panose="02070309020205020404" pitchFamily="49" charset="0"/>
                <a:cs typeface="Courier New" panose="02070309020205020404" pitchFamily="49" charset="0"/>
              </a:rPr>
              <a:t>cp (copy)</a:t>
            </a:r>
          </a:p>
          <a:p>
            <a:r>
              <a:rPr lang="en-US" sz="3200" b="1" dirty="0">
                <a:latin typeface="Courier New" panose="02070309020205020404" pitchFamily="49" charset="0"/>
                <a:cs typeface="Courier New" panose="02070309020205020404" pitchFamily="49" charset="0"/>
              </a:rPr>
              <a:t>rm (-r) (remove) (-recursive)</a:t>
            </a:r>
          </a:p>
          <a:p>
            <a:r>
              <a:rPr lang="en-US" sz="3200" b="1" dirty="0">
                <a:latin typeface="Courier New" panose="02070309020205020404" pitchFamily="49" charset="0"/>
                <a:cs typeface="Courier New" panose="02070309020205020404" pitchFamily="49" charset="0"/>
              </a:rPr>
              <a:t>mv (move)</a:t>
            </a:r>
          </a:p>
          <a:p>
            <a:r>
              <a:rPr lang="en-US" sz="3200" b="1" dirty="0">
                <a:latin typeface="Courier New" panose="02070309020205020404" pitchFamily="49" charset="0"/>
                <a:cs typeface="Courier New" panose="02070309020205020404" pitchFamily="49" charset="0"/>
              </a:rPr>
              <a:t>cat (concatenate)</a:t>
            </a:r>
          </a:p>
          <a:p>
            <a:r>
              <a:rPr lang="en-US" sz="3200" b="1" dirty="0">
                <a:latin typeface="Courier New" panose="02070309020205020404" pitchFamily="49" charset="0"/>
                <a:cs typeface="Courier New" panose="02070309020205020404" pitchFamily="49" charset="0"/>
              </a:rPr>
              <a:t>echo (print content you provide as argument)</a:t>
            </a:r>
          </a:p>
        </p:txBody>
      </p:sp>
    </p:spTree>
    <p:extLst>
      <p:ext uri="{BB962C8B-B14F-4D97-AF65-F5344CB8AC3E}">
        <p14:creationId xmlns:p14="http://schemas.microsoft.com/office/powerpoint/2010/main" val="661697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C51E-7B28-4D57-9F90-ED1EC9FDC31E}"/>
              </a:ext>
            </a:extLst>
          </p:cNvPr>
          <p:cNvSpPr>
            <a:spLocks noGrp="1"/>
          </p:cNvSpPr>
          <p:nvPr>
            <p:ph type="title"/>
          </p:nvPr>
        </p:nvSpPr>
        <p:spPr>
          <a:xfrm>
            <a:off x="1097280" y="-410434"/>
            <a:ext cx="10058400" cy="1450757"/>
          </a:xfrm>
        </p:spPr>
        <p:txBody>
          <a:bodyPr/>
          <a:lstStyle/>
          <a:p>
            <a:r>
              <a:rPr lang="en-US" b="1" dirty="0">
                <a:latin typeface="Courier New" panose="02070309020205020404" pitchFamily="49" charset="0"/>
                <a:cs typeface="Courier New" panose="02070309020205020404" pitchFamily="49" charset="0"/>
              </a:rPr>
              <a:t>test</a:t>
            </a:r>
            <a:r>
              <a:rPr lang="en-US" dirty="0"/>
              <a:t> Summary</a:t>
            </a:r>
          </a:p>
        </p:txBody>
      </p:sp>
      <p:sp>
        <p:nvSpPr>
          <p:cNvPr id="3" name="Content Placeholder 2">
            <a:extLst>
              <a:ext uri="{FF2B5EF4-FFF2-40B4-BE49-F238E27FC236}">
                <a16:creationId xmlns:a16="http://schemas.microsoft.com/office/drawing/2014/main" id="{0164B3F4-FDFB-49BC-8E6C-277E4F814BA3}"/>
              </a:ext>
            </a:extLst>
          </p:cNvPr>
          <p:cNvSpPr>
            <a:spLocks noGrp="1"/>
          </p:cNvSpPr>
          <p:nvPr>
            <p:ph idx="1"/>
          </p:nvPr>
        </p:nvSpPr>
        <p:spPr/>
        <p:txBody>
          <a:bodyPr/>
          <a:lstStyle/>
          <a:p>
            <a:endParaRPr lang="en-US"/>
          </a:p>
        </p:txBody>
      </p:sp>
      <p:pic>
        <p:nvPicPr>
          <p:cNvPr id="4" name="Content Placeholder 4" descr="A screenshot of a cell phone&#10;&#10;Description automatically generated">
            <a:extLst>
              <a:ext uri="{FF2B5EF4-FFF2-40B4-BE49-F238E27FC236}">
                <a16:creationId xmlns:a16="http://schemas.microsoft.com/office/drawing/2014/main" id="{5227ADE9-03C5-4E08-8FBB-EFB7B5B01368}"/>
              </a:ext>
            </a:extLst>
          </p:cNvPr>
          <p:cNvPicPr>
            <a:picLocks noChangeAspect="1"/>
          </p:cNvPicPr>
          <p:nvPr/>
        </p:nvPicPr>
        <p:blipFill rotWithShape="1">
          <a:blip r:embed="rId2">
            <a:extLst>
              <a:ext uri="{28A0092B-C50C-407E-A947-70E740481C1C}">
                <a14:useLocalDpi xmlns:a14="http://schemas.microsoft.com/office/drawing/2010/main" val="0"/>
              </a:ext>
            </a:extLst>
          </a:blip>
          <a:srcRect l="428" b="1149"/>
          <a:stretch/>
        </p:blipFill>
        <p:spPr>
          <a:xfrm>
            <a:off x="0" y="1107778"/>
            <a:ext cx="12192000" cy="5240555"/>
          </a:xfrm>
          <a:prstGeom prst="rect">
            <a:avLst/>
          </a:prstGeom>
        </p:spPr>
      </p:pic>
    </p:spTree>
    <p:extLst>
      <p:ext uri="{BB962C8B-B14F-4D97-AF65-F5344CB8AC3E}">
        <p14:creationId xmlns:p14="http://schemas.microsoft.com/office/powerpoint/2010/main" val="2498147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C51E-7B28-4D57-9F90-ED1EC9FDC31E}"/>
              </a:ext>
            </a:extLst>
          </p:cNvPr>
          <p:cNvSpPr>
            <a:spLocks noGrp="1"/>
          </p:cNvSpPr>
          <p:nvPr>
            <p:ph type="title"/>
          </p:nvPr>
        </p:nvSpPr>
        <p:spPr>
          <a:xfrm>
            <a:off x="1097280" y="-410434"/>
            <a:ext cx="10058400" cy="1450757"/>
          </a:xfrm>
        </p:spPr>
        <p:txBody>
          <a:bodyPr/>
          <a:lstStyle/>
          <a:p>
            <a:r>
              <a:rPr lang="en-US" b="1" dirty="0">
                <a:latin typeface="Courier New" panose="02070309020205020404" pitchFamily="49" charset="0"/>
                <a:cs typeface="Courier New" panose="02070309020205020404" pitchFamily="49" charset="0"/>
              </a:rPr>
              <a:t>test</a:t>
            </a:r>
            <a:r>
              <a:rPr lang="en-US" dirty="0"/>
              <a:t> Summary for Files/Directories</a:t>
            </a:r>
          </a:p>
        </p:txBody>
      </p:sp>
      <p:pic>
        <p:nvPicPr>
          <p:cNvPr id="6" name="Content Placeholder 5" descr="A screenshot of a cell phone&#10;&#10;Description automatically generated">
            <a:extLst>
              <a:ext uri="{FF2B5EF4-FFF2-40B4-BE49-F238E27FC236}">
                <a16:creationId xmlns:a16="http://schemas.microsoft.com/office/drawing/2014/main" id="{50BC5538-235B-4549-AD45-B8D73C0D15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05700"/>
            <a:ext cx="12191346" cy="4277939"/>
          </a:xfrm>
        </p:spPr>
      </p:pic>
    </p:spTree>
    <p:extLst>
      <p:ext uri="{BB962C8B-B14F-4D97-AF65-F5344CB8AC3E}">
        <p14:creationId xmlns:p14="http://schemas.microsoft.com/office/powerpoint/2010/main" val="17204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4BC4-CFF1-4FF5-822B-BF3CBDDCEAE2}"/>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test</a:t>
            </a:r>
            <a:r>
              <a:rPr lang="en-US" b="1" dirty="0"/>
              <a:t> </a:t>
            </a:r>
            <a:r>
              <a:rPr lang="en-US" dirty="0"/>
              <a:t>Example</a:t>
            </a:r>
          </a:p>
        </p:txBody>
      </p:sp>
      <p:pic>
        <p:nvPicPr>
          <p:cNvPr id="9" name="Content Placeholder 8" descr="A screenshot of text&#10;&#10;Description automatically generated">
            <a:extLst>
              <a:ext uri="{FF2B5EF4-FFF2-40B4-BE49-F238E27FC236}">
                <a16:creationId xmlns:a16="http://schemas.microsoft.com/office/drawing/2014/main" id="{439B2DF6-610B-48C5-A5D3-F4A78A3CB2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4331" y="1969026"/>
            <a:ext cx="7783337" cy="4191028"/>
          </a:xfrm>
        </p:spPr>
      </p:pic>
    </p:spTree>
    <p:extLst>
      <p:ext uri="{BB962C8B-B14F-4D97-AF65-F5344CB8AC3E}">
        <p14:creationId xmlns:p14="http://schemas.microsoft.com/office/powerpoint/2010/main" val="2748441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CE973-9AED-4A81-A511-F87BF6AA525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a:solidFill>
                  <a:schemeClr val="tx1">
                    <a:lumMod val="85000"/>
                    <a:lumOff val="15000"/>
                  </a:schemeClr>
                </a:solidFill>
              </a:rPr>
              <a:t>Putting it all together…</a:t>
            </a:r>
          </a:p>
        </p:txBody>
      </p:sp>
      <p:sp>
        <p:nvSpPr>
          <p:cNvPr id="16" name="Rectangle 15">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9799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0129-A713-410E-9F23-24E209898E55}"/>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if</a:t>
            </a:r>
            <a:r>
              <a:rPr lang="en-US" dirty="0"/>
              <a:t>  Statements + </a:t>
            </a:r>
            <a:r>
              <a:rPr lang="en-US" b="1" dirty="0">
                <a:latin typeface="Courier New" panose="02070309020205020404" pitchFamily="49" charset="0"/>
                <a:cs typeface="Courier New" panose="02070309020205020404" pitchFamily="49" charset="0"/>
              </a:rPr>
              <a:t>test</a:t>
            </a:r>
            <a:r>
              <a:rPr lang="en-US" dirty="0"/>
              <a:t>  Statements</a:t>
            </a:r>
          </a:p>
        </p:txBody>
      </p:sp>
      <p:sp>
        <p:nvSpPr>
          <p:cNvPr id="3" name="Content Placeholder 2">
            <a:extLst>
              <a:ext uri="{FF2B5EF4-FFF2-40B4-BE49-F238E27FC236}">
                <a16:creationId xmlns:a16="http://schemas.microsoft.com/office/drawing/2014/main" id="{68F4B504-5CCC-4987-9830-C9A092EE79D9}"/>
              </a:ext>
            </a:extLst>
          </p:cNvPr>
          <p:cNvSpPr>
            <a:spLocks noGrp="1"/>
          </p:cNvSpPr>
          <p:nvPr>
            <p:ph idx="1"/>
          </p:nvPr>
        </p:nvSpPr>
        <p:spPr/>
        <p:txBody>
          <a:bodyPr>
            <a:normAutofit fontScale="70000" lnSpcReduction="20000"/>
          </a:bodyPr>
          <a:lstStyle/>
          <a:p>
            <a:r>
              <a:rPr lang="en-US" sz="3200" dirty="0"/>
              <a:t>Combining test with if statements is simple: </a:t>
            </a:r>
          </a:p>
          <a:p>
            <a:pPr marL="0" indent="0">
              <a:buNone/>
            </a:pPr>
            <a:r>
              <a:rPr lang="en-US" sz="3200" b="1" dirty="0">
                <a:latin typeface="Courier New" panose="02070309020205020404" pitchFamily="49" charset="0"/>
                <a:cs typeface="Courier New" panose="02070309020205020404" pitchFamily="49" charset="0"/>
              </a:rPr>
              <a:t>#!/bin/bash</a:t>
            </a:r>
          </a:p>
          <a:p>
            <a:pPr marL="0" indent="0">
              <a:buNone/>
            </a:pPr>
            <a:r>
              <a:rPr lang="en-US" sz="3200" b="1" dirty="0">
                <a:latin typeface="Courier New" panose="02070309020205020404" pitchFamily="49" charset="0"/>
                <a:cs typeface="Courier New" panose="02070309020205020404" pitchFamily="49" charset="0"/>
              </a:rPr>
              <a:t>if [ –f some_file.txt ] </a:t>
            </a:r>
          </a:p>
          <a:p>
            <a:pPr marL="0" indent="0">
              <a:buNone/>
            </a:pPr>
            <a:r>
              <a:rPr lang="en-US" sz="3200" b="1" dirty="0">
                <a:latin typeface="Courier New" panose="02070309020205020404" pitchFamily="49" charset="0"/>
                <a:cs typeface="Courier New" panose="02070309020205020404" pitchFamily="49" charset="0"/>
              </a:rPr>
              <a:t>then</a:t>
            </a:r>
          </a:p>
          <a:p>
            <a:pPr marL="0" indent="0">
              <a:buNone/>
            </a:pPr>
            <a:r>
              <a:rPr lang="en-US" sz="3000" b="1" dirty="0">
                <a:latin typeface="Courier New" panose="02070309020205020404" pitchFamily="49" charset="0"/>
                <a:cs typeface="Courier New" panose="02070309020205020404" pitchFamily="49" charset="0"/>
              </a:rPr>
              <a:t>	ACTION TO PERFORM</a:t>
            </a:r>
          </a:p>
          <a:p>
            <a:pPr marL="0" indent="0">
              <a:buNone/>
            </a:pPr>
            <a:r>
              <a:rPr lang="en-US" sz="3200" b="1" dirty="0">
                <a:latin typeface="Courier New" panose="02070309020205020404" pitchFamily="49" charset="0"/>
                <a:cs typeface="Courier New" panose="02070309020205020404" pitchFamily="49" charset="0"/>
              </a:rPr>
              <a:t>else</a:t>
            </a:r>
          </a:p>
          <a:p>
            <a:pPr marL="0" indent="0">
              <a:buNone/>
            </a:pPr>
            <a:r>
              <a:rPr lang="en-US" sz="3200" b="1" dirty="0">
                <a:latin typeface="Courier New" panose="02070309020205020404" pitchFamily="49" charset="0"/>
                <a:cs typeface="Courier New" panose="02070309020205020404" pitchFamily="49" charset="0"/>
              </a:rPr>
              <a:t>	ACTION TO PERFORM</a:t>
            </a:r>
          </a:p>
          <a:p>
            <a:pPr marL="0" indent="0">
              <a:buNone/>
            </a:pPr>
            <a:r>
              <a:rPr lang="en-US" sz="3200" b="1" dirty="0">
                <a:latin typeface="Courier New" panose="02070309020205020404" pitchFamily="49" charset="0"/>
                <a:cs typeface="Courier New" panose="02070309020205020404" pitchFamily="49" charset="0"/>
              </a:rPr>
              <a:t>fi</a:t>
            </a:r>
            <a:br>
              <a:rPr lang="en-US" sz="3200" b="1" dirty="0">
                <a:latin typeface="Courier New" panose="02070309020205020404" pitchFamily="49" charset="0"/>
                <a:cs typeface="Courier New" panose="02070309020205020404" pitchFamily="49" charset="0"/>
              </a:rPr>
            </a:br>
            <a:endParaRPr lang="en-US" sz="3200" b="1" dirty="0">
              <a:latin typeface="Courier New" panose="02070309020205020404" pitchFamily="49" charset="0"/>
              <a:cs typeface="Courier New" panose="02070309020205020404" pitchFamily="49" charset="0"/>
            </a:endParaRPr>
          </a:p>
          <a:p>
            <a:pPr lvl="1"/>
            <a:r>
              <a:rPr lang="en-US" sz="3000" dirty="0"/>
              <a:t>Note the spaces around and within the brackets: these are required.</a:t>
            </a:r>
          </a:p>
        </p:txBody>
      </p:sp>
    </p:spTree>
    <p:extLst>
      <p:ext uri="{BB962C8B-B14F-4D97-AF65-F5344CB8AC3E}">
        <p14:creationId xmlns:p14="http://schemas.microsoft.com/office/powerpoint/2010/main" val="1097089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A22-BBA9-415C-8AFB-C16455623C14}"/>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for</a:t>
            </a:r>
            <a:r>
              <a:rPr lang="en-US" dirty="0"/>
              <a:t> loops</a:t>
            </a:r>
          </a:p>
        </p:txBody>
      </p:sp>
      <p:sp>
        <p:nvSpPr>
          <p:cNvPr id="7" name="Content Placeholder 6">
            <a:extLst>
              <a:ext uri="{FF2B5EF4-FFF2-40B4-BE49-F238E27FC236}">
                <a16:creationId xmlns:a16="http://schemas.microsoft.com/office/drawing/2014/main" id="{AD95EFBD-AE5D-49EF-9446-0267FE39DE20}"/>
              </a:ext>
            </a:extLst>
          </p:cNvPr>
          <p:cNvSpPr>
            <a:spLocks noGrp="1"/>
          </p:cNvSpPr>
          <p:nvPr>
            <p:ph idx="1"/>
          </p:nvPr>
        </p:nvSpPr>
        <p:spPr/>
        <p:txBody>
          <a:bodyPr>
            <a:normAutofit lnSpcReduction="10000"/>
          </a:bodyPr>
          <a:lstStyle/>
          <a:p>
            <a:r>
              <a:rPr lang="en-US" sz="2800" dirty="0"/>
              <a:t>In bioinformatics, most of our data is split across multiple files. </a:t>
            </a:r>
          </a:p>
          <a:p>
            <a:r>
              <a:rPr lang="en-US" sz="2800" dirty="0"/>
              <a:t>Many processing pipelines need a way to apply the same workflow on each file, taking care to keep track of sample names. </a:t>
            </a:r>
          </a:p>
          <a:p>
            <a:r>
              <a:rPr lang="en-US" sz="2800" dirty="0"/>
              <a:t>Looping over files with Bash’s for loop = simplest way to accomplish this </a:t>
            </a:r>
          </a:p>
          <a:p>
            <a:r>
              <a:rPr lang="en-US" sz="2800" dirty="0"/>
              <a:t>Three essential parts to creating a pipeline to process a set of files: </a:t>
            </a:r>
          </a:p>
          <a:p>
            <a:pPr marL="806958" lvl="1" indent="-514350">
              <a:buFont typeface="+mj-lt"/>
              <a:buAutoNum type="arabicPeriod"/>
            </a:pPr>
            <a:r>
              <a:rPr lang="en-US" sz="2600" dirty="0"/>
              <a:t>Selecting which files to apply the commands to</a:t>
            </a:r>
          </a:p>
          <a:p>
            <a:pPr marL="806958" lvl="1" indent="-514350">
              <a:buFont typeface="+mj-lt"/>
              <a:buAutoNum type="arabicPeriod"/>
            </a:pPr>
            <a:r>
              <a:rPr lang="en-US" sz="2600" dirty="0"/>
              <a:t>Looping over the data and applying the commands</a:t>
            </a:r>
          </a:p>
          <a:p>
            <a:pPr marL="806958" lvl="1" indent="-514350">
              <a:buFont typeface="+mj-lt"/>
              <a:buAutoNum type="arabicPeriod"/>
            </a:pPr>
            <a:r>
              <a:rPr lang="en-US" sz="2800" dirty="0"/>
              <a:t>Keeping track of the names of any output files created</a:t>
            </a:r>
            <a:endParaRPr lang="en-US" sz="3200" dirty="0"/>
          </a:p>
        </p:txBody>
      </p:sp>
    </p:spTree>
    <p:extLst>
      <p:ext uri="{BB962C8B-B14F-4D97-AF65-F5344CB8AC3E}">
        <p14:creationId xmlns:p14="http://schemas.microsoft.com/office/powerpoint/2010/main" val="2449953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A22-BBA9-415C-8AFB-C16455623C14}"/>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for</a:t>
            </a:r>
            <a:r>
              <a:rPr lang="en-US" dirty="0"/>
              <a:t> loops</a:t>
            </a:r>
          </a:p>
        </p:txBody>
      </p:sp>
      <p:sp>
        <p:nvSpPr>
          <p:cNvPr id="7" name="Content Placeholder 6">
            <a:extLst>
              <a:ext uri="{FF2B5EF4-FFF2-40B4-BE49-F238E27FC236}">
                <a16:creationId xmlns:a16="http://schemas.microsoft.com/office/drawing/2014/main" id="{AD95EFBD-AE5D-49EF-9446-0267FE39DE20}"/>
              </a:ext>
            </a:extLst>
          </p:cNvPr>
          <p:cNvSpPr>
            <a:spLocks noGrp="1"/>
          </p:cNvSpPr>
          <p:nvPr>
            <p:ph idx="1"/>
          </p:nvPr>
        </p:nvSpPr>
        <p:spPr/>
        <p:txBody>
          <a:bodyPr>
            <a:normAutofit lnSpcReduction="10000"/>
          </a:bodyPr>
          <a:lstStyle/>
          <a:p>
            <a:pPr marL="0" indent="0">
              <a:buNone/>
            </a:pPr>
            <a:endParaRPr lang="en-US" sz="3200" b="1" dirty="0">
              <a:latin typeface="Courier New" panose="02070309020205020404" pitchFamily="49" charset="0"/>
              <a:cs typeface="Courier New" panose="02070309020205020404" pitchFamily="49" charset="0"/>
            </a:endParaRPr>
          </a:p>
          <a:p>
            <a:pPr marL="0" indent="0">
              <a:buNone/>
            </a:pPr>
            <a:r>
              <a:rPr lang="en-US" sz="3200" b="1" dirty="0">
                <a:latin typeface="Courier New" panose="02070309020205020404" pitchFamily="49" charset="0"/>
                <a:cs typeface="Courier New" panose="02070309020205020404" pitchFamily="49" charset="0"/>
              </a:rPr>
              <a:t>#!/bin/bash</a:t>
            </a:r>
          </a:p>
          <a:p>
            <a:pPr marL="0" indent="0">
              <a:buNone/>
            </a:pPr>
            <a:r>
              <a:rPr lang="en-US" sz="3200" b="1" dirty="0">
                <a:latin typeface="Courier New" panose="02070309020205020404" pitchFamily="49" charset="0"/>
                <a:cs typeface="Courier New" panose="02070309020205020404" pitchFamily="49" charset="0"/>
              </a:rPr>
              <a:t>for (variable) in (directory/array/etc.) </a:t>
            </a:r>
          </a:p>
          <a:p>
            <a:pPr marL="0" indent="0">
              <a:buNone/>
            </a:pPr>
            <a:r>
              <a:rPr lang="en-US" sz="3200" b="1" dirty="0">
                <a:latin typeface="Courier New" panose="02070309020205020404" pitchFamily="49" charset="0"/>
                <a:cs typeface="Courier New" panose="02070309020205020404" pitchFamily="49" charset="0"/>
              </a:rPr>
              <a:t>do</a:t>
            </a:r>
          </a:p>
          <a:p>
            <a:pPr marL="0" indent="0">
              <a:buNone/>
            </a:pPr>
            <a:r>
              <a:rPr lang="en-US" sz="3000" b="1" dirty="0">
                <a:latin typeface="Courier New" panose="02070309020205020404" pitchFamily="49" charset="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ACTION TO PERFORM</a:t>
            </a:r>
          </a:p>
          <a:p>
            <a:pPr marL="0" indent="0">
              <a:buNone/>
            </a:pPr>
            <a:r>
              <a:rPr lang="en-US" sz="3200" b="1" dirty="0">
                <a:latin typeface="Courier New" panose="02070309020205020404" pitchFamily="49" charset="0"/>
                <a:cs typeface="Courier New" panose="02070309020205020404" pitchFamily="49" charset="0"/>
              </a:rPr>
              <a:t>	ANOTHER ACTION TO PERFORM</a:t>
            </a:r>
          </a:p>
          <a:p>
            <a:pPr marL="0" indent="0">
              <a:buNone/>
            </a:pPr>
            <a:r>
              <a:rPr lang="en-US" sz="3200" b="1" dirty="0">
                <a:latin typeface="Courier New" panose="02070309020205020404" pitchFamily="49" charset="0"/>
                <a:cs typeface="Courier New" panose="02070309020205020404" pitchFamily="49" charset="0"/>
              </a:rPr>
              <a:t>done</a:t>
            </a:r>
            <a:endParaRPr lang="en-US" sz="3200" dirty="0"/>
          </a:p>
        </p:txBody>
      </p:sp>
    </p:spTree>
    <p:extLst>
      <p:ext uri="{BB962C8B-B14F-4D97-AF65-F5344CB8AC3E}">
        <p14:creationId xmlns:p14="http://schemas.microsoft.com/office/powerpoint/2010/main" val="3635196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477F-362F-41BA-98F3-741C4FF3DBCF}"/>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for</a:t>
            </a:r>
            <a:r>
              <a:rPr lang="en-US" dirty="0"/>
              <a:t> looping through directories</a:t>
            </a:r>
          </a:p>
        </p:txBody>
      </p:sp>
      <p:sp>
        <p:nvSpPr>
          <p:cNvPr id="3" name="Content Placeholder 2">
            <a:extLst>
              <a:ext uri="{FF2B5EF4-FFF2-40B4-BE49-F238E27FC236}">
                <a16:creationId xmlns:a16="http://schemas.microsoft.com/office/drawing/2014/main" id="{9356701E-1E5A-41B7-A12E-CF34F3244CCE}"/>
              </a:ext>
            </a:extLst>
          </p:cNvPr>
          <p:cNvSpPr>
            <a:spLocks noGrp="1"/>
          </p:cNvSpPr>
          <p:nvPr>
            <p:ph idx="1"/>
          </p:nvPr>
        </p:nvSpPr>
        <p:spPr/>
        <p:txBody>
          <a:bodyPr>
            <a:normAutofit fontScale="92500" lnSpcReduction="20000"/>
          </a:bodyPr>
          <a:lstStyle/>
          <a:p>
            <a:r>
              <a:rPr lang="en-US" sz="3200" dirty="0"/>
              <a:t>Creating </a:t>
            </a:r>
            <a:r>
              <a:rPr lang="en-US" sz="3200" b="1" dirty="0">
                <a:latin typeface="Courier New" panose="02070309020205020404" pitchFamily="49" charset="0"/>
                <a:cs typeface="Courier New" panose="02070309020205020404" pitchFamily="49" charset="0"/>
              </a:rPr>
              <a:t>for</a:t>
            </a:r>
            <a:r>
              <a:rPr lang="en-US" sz="3200" dirty="0"/>
              <a:t> loops that loop through an entire directory</a:t>
            </a:r>
          </a:p>
          <a:p>
            <a:pPr marL="0" indent="0">
              <a:buNone/>
            </a:pPr>
            <a:r>
              <a:rPr lang="en-US" sz="3200" b="1" dirty="0" err="1">
                <a:latin typeface="Courier New" panose="02070309020205020404" pitchFamily="49" charset="0"/>
                <a:cs typeface="Courier New" panose="02070309020205020404" pitchFamily="49" charset="0"/>
              </a:rPr>
              <a:t>Summarize_files.bash</a:t>
            </a:r>
            <a:endParaRPr lang="en-US" sz="3200" b="1" dirty="0">
              <a:latin typeface="Courier New" panose="02070309020205020404" pitchFamily="49" charset="0"/>
              <a:cs typeface="Courier New" panose="02070309020205020404" pitchFamily="49" charset="0"/>
            </a:endParaRPr>
          </a:p>
          <a:p>
            <a:pPr marL="0" indent="0">
              <a:buNone/>
            </a:pPr>
            <a:r>
              <a:rPr lang="en-US" sz="3200" b="1" dirty="0">
                <a:latin typeface="Courier New" panose="02070309020205020404" pitchFamily="49" charset="0"/>
                <a:cs typeface="Courier New" panose="02070309020205020404" pitchFamily="49" charset="0"/>
              </a:rPr>
              <a:t>#!/bin/bash</a:t>
            </a:r>
          </a:p>
          <a:p>
            <a:pPr marL="0" indent="0">
              <a:buNone/>
            </a:pPr>
            <a:r>
              <a:rPr lang="en-US" sz="3200" b="1" dirty="0">
                <a:latin typeface="Courier New" panose="02070309020205020404" pitchFamily="49" charset="0"/>
                <a:cs typeface="Courier New" panose="02070309020205020404" pitchFamily="49" charset="0"/>
              </a:rPr>
              <a:t>for foo in /home/</a:t>
            </a:r>
            <a:r>
              <a:rPr lang="en-US" sz="3200" b="1" dirty="0" err="1">
                <a:latin typeface="Courier New" panose="02070309020205020404" pitchFamily="49" charset="0"/>
                <a:cs typeface="Courier New" panose="02070309020205020404" pitchFamily="49" charset="0"/>
              </a:rPr>
              <a:t>axelh</a:t>
            </a:r>
            <a:r>
              <a:rPr lang="en-US" sz="3200" b="1" dirty="0">
                <a:latin typeface="Courier New" panose="02070309020205020404" pitchFamily="49" charset="0"/>
                <a:cs typeface="Courier New" panose="02070309020205020404" pitchFamily="49" charset="0"/>
              </a:rPr>
              <a:t>/Documents/data/* </a:t>
            </a:r>
          </a:p>
          <a:p>
            <a:pPr marL="0" indent="0">
              <a:buNone/>
            </a:pPr>
            <a:r>
              <a:rPr lang="en-US" sz="3200" b="1" dirty="0">
                <a:latin typeface="Courier New" panose="02070309020205020404" pitchFamily="49" charset="0"/>
                <a:cs typeface="Courier New" panose="02070309020205020404" pitchFamily="49" charset="0"/>
              </a:rPr>
              <a:t>do</a:t>
            </a:r>
          </a:p>
          <a:p>
            <a:pPr marL="0" indent="0">
              <a:buNone/>
            </a:pPr>
            <a:r>
              <a:rPr lang="en-US" sz="3000" b="1" dirty="0">
                <a:latin typeface="Courier New" panose="02070309020205020404" pitchFamily="49" charset="0"/>
                <a:cs typeface="Courier New" panose="02070309020205020404" pitchFamily="49" charset="0"/>
              </a:rPr>
              <a:t>	head ${foo} &gt; ${foo}.head.and.tail.txt</a:t>
            </a:r>
          </a:p>
          <a:p>
            <a:pPr marL="0" indent="0">
              <a:buNone/>
            </a:pPr>
            <a:r>
              <a:rPr lang="en-US" sz="3000" b="1" dirty="0">
                <a:latin typeface="Courier New" panose="02070309020205020404" pitchFamily="49" charset="0"/>
                <a:cs typeface="Courier New" panose="02070309020205020404" pitchFamily="49" charset="0"/>
              </a:rPr>
              <a:t>	tail ${foo} &gt;&gt; ${foo}.head.and.tail.txt</a:t>
            </a:r>
          </a:p>
          <a:p>
            <a:pPr marL="0" indent="0">
              <a:buNone/>
            </a:pPr>
            <a:r>
              <a:rPr lang="en-US" sz="3200" b="1" dirty="0">
                <a:latin typeface="Courier New" panose="02070309020205020404" pitchFamily="49" charset="0"/>
                <a:cs typeface="Courier New" panose="02070309020205020404" pitchFamily="49" charset="0"/>
              </a:rPr>
              <a:t>done</a:t>
            </a:r>
            <a:endParaRPr lang="en-US" sz="3200" dirty="0"/>
          </a:p>
          <a:p>
            <a:endParaRPr lang="en-US" sz="3200" dirty="0"/>
          </a:p>
        </p:txBody>
      </p:sp>
    </p:spTree>
    <p:extLst>
      <p:ext uri="{BB962C8B-B14F-4D97-AF65-F5344CB8AC3E}">
        <p14:creationId xmlns:p14="http://schemas.microsoft.com/office/powerpoint/2010/main" val="2274574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477F-362F-41BA-98F3-741C4FF3DBCF}"/>
              </a:ext>
            </a:extLst>
          </p:cNvPr>
          <p:cNvSpPr>
            <a:spLocks noGrp="1"/>
          </p:cNvSpPr>
          <p:nvPr>
            <p:ph type="title"/>
          </p:nvPr>
        </p:nvSpPr>
        <p:spPr/>
        <p:txBody>
          <a:bodyPr/>
          <a:lstStyle/>
          <a:p>
            <a:r>
              <a:rPr lang="en-US" b="1" dirty="0">
                <a:latin typeface="Courier New" panose="02070309020205020404" pitchFamily="49" charset="0"/>
                <a:cs typeface="Courier New" panose="02070309020205020404" pitchFamily="49" charset="0"/>
              </a:rPr>
              <a:t>for</a:t>
            </a:r>
            <a:r>
              <a:rPr lang="en-US" dirty="0"/>
              <a:t> looping through directories</a:t>
            </a:r>
          </a:p>
        </p:txBody>
      </p:sp>
      <p:sp>
        <p:nvSpPr>
          <p:cNvPr id="3" name="Content Placeholder 2">
            <a:extLst>
              <a:ext uri="{FF2B5EF4-FFF2-40B4-BE49-F238E27FC236}">
                <a16:creationId xmlns:a16="http://schemas.microsoft.com/office/drawing/2014/main" id="{9356701E-1E5A-41B7-A12E-CF34F3244CCE}"/>
              </a:ext>
            </a:extLst>
          </p:cNvPr>
          <p:cNvSpPr>
            <a:spLocks noGrp="1"/>
          </p:cNvSpPr>
          <p:nvPr>
            <p:ph idx="1"/>
          </p:nvPr>
        </p:nvSpPr>
        <p:spPr>
          <a:xfrm>
            <a:off x="1097280" y="1845733"/>
            <a:ext cx="10058400" cy="4652503"/>
          </a:xfrm>
        </p:spPr>
        <p:txBody>
          <a:bodyPr>
            <a:normAutofit fontScale="70000" lnSpcReduction="20000"/>
          </a:bodyPr>
          <a:lstStyle/>
          <a:p>
            <a:pPr marL="0" indent="0">
              <a:buNone/>
            </a:pPr>
            <a:r>
              <a:rPr lang="en-US" sz="3200" b="1" dirty="0">
                <a:latin typeface="Courier New" panose="02070309020205020404" pitchFamily="49" charset="0"/>
                <a:cs typeface="Courier New" panose="02070309020205020404" pitchFamily="49" charset="0"/>
              </a:rPr>
              <a:t>#!/bin/bash</a:t>
            </a:r>
          </a:p>
          <a:p>
            <a:pPr marL="0" indent="0">
              <a:buNone/>
            </a:pPr>
            <a:r>
              <a:rPr lang="en-US" sz="3200" b="1" dirty="0">
                <a:latin typeface="Courier New" panose="02070309020205020404" pitchFamily="49" charset="0"/>
                <a:cs typeface="Courier New" panose="02070309020205020404" pitchFamily="49" charset="0"/>
              </a:rPr>
              <a:t>for foo in /home/</a:t>
            </a:r>
            <a:r>
              <a:rPr lang="en-US" sz="3200" b="1" dirty="0" err="1">
                <a:latin typeface="Courier New" panose="02070309020205020404" pitchFamily="49" charset="0"/>
                <a:cs typeface="Courier New" panose="02070309020205020404" pitchFamily="49" charset="0"/>
              </a:rPr>
              <a:t>axelh</a:t>
            </a:r>
            <a:r>
              <a:rPr lang="en-US" sz="3200" b="1" dirty="0">
                <a:latin typeface="Courier New" panose="02070309020205020404" pitchFamily="49" charset="0"/>
                <a:cs typeface="Courier New" panose="02070309020205020404" pitchFamily="49" charset="0"/>
              </a:rPr>
              <a:t>/Documents/data/* </a:t>
            </a:r>
          </a:p>
          <a:p>
            <a:pPr marL="0" indent="0">
              <a:buNone/>
            </a:pPr>
            <a:r>
              <a:rPr lang="en-US" sz="3200" b="1" dirty="0">
                <a:latin typeface="Courier New" panose="02070309020205020404" pitchFamily="49" charset="0"/>
                <a:cs typeface="Courier New" panose="02070309020205020404" pitchFamily="49" charset="0"/>
              </a:rPr>
              <a:t>do</a:t>
            </a:r>
          </a:p>
          <a:p>
            <a:pPr marL="0" indent="0">
              <a:buNone/>
            </a:pPr>
            <a:r>
              <a:rPr lang="en-US" sz="3200" b="1" dirty="0">
                <a:latin typeface="Courier New" panose="02070309020205020404" pitchFamily="49" charset="0"/>
                <a:cs typeface="Courier New" panose="02070309020205020404" pitchFamily="49" charset="0"/>
              </a:rPr>
              <a:t>	if </a:t>
            </a:r>
            <a:r>
              <a:rPr lang="en-US" sz="3000" b="1" dirty="0">
                <a:latin typeface="Courier New" panose="02070309020205020404" pitchFamily="49" charset="0"/>
                <a:cs typeface="Courier New" panose="02070309020205020404" pitchFamily="49" charset="0"/>
              </a:rPr>
              <a:t>[ -f ${foo} ]</a:t>
            </a:r>
          </a:p>
          <a:p>
            <a:pPr marL="0" indent="0">
              <a:buNone/>
            </a:pPr>
            <a:r>
              <a:rPr lang="en-US" sz="3000" b="1" dirty="0">
                <a:latin typeface="Courier New" panose="02070309020205020404" pitchFamily="49" charset="0"/>
                <a:cs typeface="Courier New" panose="02070309020205020404" pitchFamily="49" charset="0"/>
              </a:rPr>
              <a:t>	then</a:t>
            </a:r>
          </a:p>
          <a:p>
            <a:pPr marL="0" indent="0">
              <a:buNone/>
            </a:pPr>
            <a:r>
              <a:rPr lang="en-US" sz="3000" b="1" dirty="0">
                <a:latin typeface="Courier New" panose="02070309020205020404" pitchFamily="49" charset="0"/>
                <a:cs typeface="Courier New" panose="02070309020205020404" pitchFamily="49" charset="0"/>
              </a:rPr>
              <a:t>		head ${foo} &gt; ${foo}.head.and.tail.txt</a:t>
            </a:r>
          </a:p>
          <a:p>
            <a:pPr marL="0" indent="0">
              <a:buNone/>
            </a:pPr>
            <a:r>
              <a:rPr lang="en-US" sz="3000" b="1" dirty="0">
                <a:latin typeface="Courier New" panose="02070309020205020404" pitchFamily="49" charset="0"/>
                <a:cs typeface="Courier New" panose="02070309020205020404" pitchFamily="49" charset="0"/>
              </a:rPr>
              <a:t>		tail ${foo} &gt;&gt; ${foo}.head.and.tail.txt</a:t>
            </a:r>
          </a:p>
          <a:p>
            <a:pPr marL="0" indent="0">
              <a:buNone/>
            </a:pPr>
            <a:r>
              <a:rPr lang="en-US" sz="3000" b="1" dirty="0">
                <a:latin typeface="Courier New" panose="02070309020205020404" pitchFamily="49" charset="0"/>
                <a:cs typeface="Courier New" panose="02070309020205020404" pitchFamily="49" charset="0"/>
              </a:rPr>
              <a:t>	else</a:t>
            </a:r>
          </a:p>
          <a:p>
            <a:pPr marL="0" indent="0">
              <a:buNone/>
            </a:pPr>
            <a:r>
              <a:rPr lang="en-US" sz="3000" b="1" dirty="0">
                <a:latin typeface="Courier New" panose="02070309020205020404" pitchFamily="49" charset="0"/>
                <a:cs typeface="Courier New" panose="02070309020205020404" pitchFamily="49" charset="0"/>
              </a:rPr>
              <a:t>		echo “${foo} is not a file to summarize!”</a:t>
            </a:r>
          </a:p>
          <a:p>
            <a:pPr marL="0" indent="0">
              <a:buNone/>
            </a:pPr>
            <a:r>
              <a:rPr lang="en-US" sz="3000" b="1" dirty="0">
                <a:latin typeface="Courier New" panose="02070309020205020404" pitchFamily="49" charset="0"/>
                <a:cs typeface="Courier New" panose="02070309020205020404" pitchFamily="49" charset="0"/>
              </a:rPr>
              <a:t>	fi</a:t>
            </a:r>
          </a:p>
          <a:p>
            <a:pPr marL="0" indent="0">
              <a:buNone/>
            </a:pPr>
            <a:r>
              <a:rPr lang="en-US" sz="3200" b="1" dirty="0">
                <a:latin typeface="Courier New" panose="02070309020205020404" pitchFamily="49" charset="0"/>
                <a:cs typeface="Courier New" panose="02070309020205020404" pitchFamily="49" charset="0"/>
              </a:rPr>
              <a:t>done</a:t>
            </a:r>
            <a:endParaRPr lang="en-US" sz="3200" dirty="0"/>
          </a:p>
          <a:p>
            <a:endParaRPr lang="en-US" sz="3200" dirty="0"/>
          </a:p>
        </p:txBody>
      </p:sp>
    </p:spTree>
    <p:extLst>
      <p:ext uri="{BB962C8B-B14F-4D97-AF65-F5344CB8AC3E}">
        <p14:creationId xmlns:p14="http://schemas.microsoft.com/office/powerpoint/2010/main" val="2140172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6E7D7-6305-47A9-9559-45F2DC009C1A}"/>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b="1" dirty="0">
                <a:solidFill>
                  <a:schemeClr val="tx1">
                    <a:lumMod val="85000"/>
                    <a:lumOff val="15000"/>
                  </a:schemeClr>
                </a:solidFill>
              </a:rPr>
              <a:t>Breakout Groups</a:t>
            </a:r>
          </a:p>
        </p:txBody>
      </p:sp>
      <p:sp>
        <p:nvSpPr>
          <p:cNvPr id="32" name="Rectangle 15">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423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6FB0-B7F7-427A-A6FE-1629AAF8D8CF}"/>
              </a:ext>
            </a:extLst>
          </p:cNvPr>
          <p:cNvSpPr>
            <a:spLocks noGrp="1"/>
          </p:cNvSpPr>
          <p:nvPr>
            <p:ph type="title"/>
          </p:nvPr>
        </p:nvSpPr>
        <p:spPr/>
        <p:txBody>
          <a:bodyPr/>
          <a:lstStyle/>
          <a:p>
            <a:r>
              <a:rPr lang="en-US" dirty="0"/>
              <a:t>More Utilities…</a:t>
            </a:r>
          </a:p>
        </p:txBody>
      </p:sp>
      <p:sp>
        <p:nvSpPr>
          <p:cNvPr id="3" name="Content Placeholder 2">
            <a:extLst>
              <a:ext uri="{FF2B5EF4-FFF2-40B4-BE49-F238E27FC236}">
                <a16:creationId xmlns:a16="http://schemas.microsoft.com/office/drawing/2014/main" id="{C5D22A56-481C-4E62-B2B7-BD53BD9B9FDA}"/>
              </a:ext>
            </a:extLst>
          </p:cNvPr>
          <p:cNvSpPr>
            <a:spLocks noGrp="1"/>
          </p:cNvSpPr>
          <p:nvPr>
            <p:ph idx="1"/>
          </p:nvPr>
        </p:nvSpPr>
        <p:spPr>
          <a:xfrm>
            <a:off x="1097280" y="1845733"/>
            <a:ext cx="10058400" cy="4627895"/>
          </a:xfrm>
        </p:spPr>
        <p:txBody>
          <a:bodyPr>
            <a:normAutofit fontScale="92500"/>
          </a:bodyPr>
          <a:lstStyle/>
          <a:p>
            <a:r>
              <a:rPr lang="en-US" sz="3200" b="1" dirty="0">
                <a:latin typeface="Courier New" panose="02070309020205020404" pitchFamily="49" charset="0"/>
                <a:cs typeface="Courier New" panose="02070309020205020404" pitchFamily="49" charset="0"/>
              </a:rPr>
              <a:t>grep (global regular expression print)</a:t>
            </a:r>
          </a:p>
          <a:p>
            <a:r>
              <a:rPr lang="en-US" sz="3200" b="1" dirty="0">
                <a:latin typeface="Courier New" panose="02070309020205020404" pitchFamily="49" charset="0"/>
                <a:cs typeface="Courier New" panose="02070309020205020404" pitchFamily="49" charset="0"/>
              </a:rPr>
              <a:t>less (less = more</a:t>
            </a:r>
          </a:p>
          <a:p>
            <a:r>
              <a:rPr lang="en-US" sz="3200" b="1" dirty="0">
                <a:latin typeface="Courier New" panose="02070309020205020404" pitchFamily="49" charset="0"/>
                <a:cs typeface="Courier New" panose="02070309020205020404" pitchFamily="49" charset="0"/>
              </a:rPr>
              <a:t>head/tail (self-explanatory)</a:t>
            </a:r>
          </a:p>
          <a:p>
            <a:r>
              <a:rPr lang="en-US" sz="2600" b="1" dirty="0" err="1">
                <a:latin typeface="Courier New" panose="02070309020205020404" pitchFamily="49" charset="0"/>
                <a:cs typeface="Courier New" panose="02070309020205020404" pitchFamily="49" charset="0"/>
              </a:rPr>
              <a:t>wc</a:t>
            </a:r>
            <a:r>
              <a:rPr lang="en-US" sz="2600" b="1" dirty="0">
                <a:latin typeface="Courier New" panose="02070309020205020404" pitchFamily="49" charset="0"/>
                <a:cs typeface="Courier New" panose="02070309020205020404" pitchFamily="49" charset="0"/>
              </a:rPr>
              <a:t> (-l, -w, -m) (wordcount) (-lines, -word, character)</a:t>
            </a:r>
          </a:p>
          <a:p>
            <a:r>
              <a:rPr lang="en-US" sz="3200" b="1" dirty="0">
                <a:latin typeface="Courier New" panose="02070309020205020404" pitchFamily="49" charset="0"/>
                <a:cs typeface="Courier New" panose="02070309020205020404" pitchFamily="49" charset="0"/>
              </a:rPr>
              <a:t>sort (sort </a:t>
            </a:r>
            <a:r>
              <a:rPr lang="en-US" sz="3200" b="1" u="sng" dirty="0">
                <a:latin typeface="Courier New" panose="02070309020205020404" pitchFamily="49" charset="0"/>
                <a:cs typeface="Courier New" panose="02070309020205020404" pitchFamily="49" charset="0"/>
              </a:rPr>
              <a:t>lines</a:t>
            </a:r>
            <a:r>
              <a:rPr lang="en-US" sz="3200" b="1" dirty="0">
                <a:latin typeface="Courier New" panose="02070309020205020404" pitchFamily="49" charset="0"/>
                <a:cs typeface="Courier New" panose="02070309020205020404" pitchFamily="49" charset="0"/>
              </a:rPr>
              <a:t>)</a:t>
            </a:r>
          </a:p>
          <a:p>
            <a:r>
              <a:rPr lang="en-US" sz="3200" b="1" dirty="0" err="1">
                <a:latin typeface="Courier New" panose="02070309020205020404" pitchFamily="49" charset="0"/>
                <a:cs typeface="Courier New" panose="02070309020205020404" pitchFamily="49" charset="0"/>
              </a:rPr>
              <a:t>uniq</a:t>
            </a:r>
            <a:r>
              <a:rPr lang="en-US" sz="3200" b="1" dirty="0">
                <a:latin typeface="Courier New" panose="02070309020205020404" pitchFamily="49" charset="0"/>
                <a:cs typeface="Courier New" panose="02070309020205020404" pitchFamily="49" charset="0"/>
              </a:rPr>
              <a:t> (unique </a:t>
            </a:r>
            <a:r>
              <a:rPr lang="en-US" sz="3200" b="1" u="sng" dirty="0">
                <a:latin typeface="Courier New" panose="02070309020205020404" pitchFamily="49" charset="0"/>
                <a:cs typeface="Courier New" panose="02070309020205020404" pitchFamily="49" charset="0"/>
              </a:rPr>
              <a:t>lines</a:t>
            </a:r>
            <a:r>
              <a:rPr lang="en-US" sz="3200" b="1" dirty="0">
                <a:latin typeface="Courier New" panose="02070309020205020404" pitchFamily="49" charset="0"/>
                <a:cs typeface="Courier New" panose="02070309020205020404" pitchFamily="49" charset="0"/>
              </a:rPr>
              <a:t>)</a:t>
            </a:r>
          </a:p>
          <a:p>
            <a:r>
              <a:rPr lang="en-US" sz="3200" b="1" dirty="0" err="1">
                <a:latin typeface="Courier New" panose="02070309020205020404" pitchFamily="49" charset="0"/>
                <a:cs typeface="Courier New" panose="02070309020205020404" pitchFamily="49" charset="0"/>
              </a:rPr>
              <a:t>chmod</a:t>
            </a:r>
            <a:r>
              <a:rPr lang="en-US" sz="3200" b="1" dirty="0">
                <a:latin typeface="Courier New" panose="02070309020205020404" pitchFamily="49" charset="0"/>
                <a:cs typeface="Courier New" panose="02070309020205020404" pitchFamily="49" charset="0"/>
              </a:rPr>
              <a:t> (change mode)</a:t>
            </a:r>
          </a:p>
          <a:p>
            <a:r>
              <a:rPr lang="en-US" sz="3200" b="1" dirty="0" err="1">
                <a:latin typeface="Courier New" panose="02070309020205020404" pitchFamily="49" charset="0"/>
                <a:cs typeface="Courier New" panose="02070309020205020404" pitchFamily="49" charset="0"/>
              </a:rPr>
              <a:t>mkdir</a:t>
            </a:r>
            <a:r>
              <a:rPr lang="en-US" sz="3200" b="1" dirty="0">
                <a:latin typeface="Courier New" panose="02070309020205020404" pitchFamily="49" charset="0"/>
                <a:cs typeface="Courier New" panose="02070309020205020404" pitchFamily="49" charset="0"/>
              </a:rPr>
              <a:t> (make directory)</a:t>
            </a: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8061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5DC0-86DD-4F80-8102-F961B27815AE}"/>
              </a:ext>
            </a:extLst>
          </p:cNvPr>
          <p:cNvSpPr>
            <a:spLocks noGrp="1"/>
          </p:cNvSpPr>
          <p:nvPr>
            <p:ph type="title"/>
          </p:nvPr>
        </p:nvSpPr>
        <p:spPr/>
        <p:txBody>
          <a:bodyPr/>
          <a:lstStyle/>
          <a:p>
            <a:r>
              <a:rPr lang="en-US" dirty="0"/>
              <a:t>Looping through a specified array</a:t>
            </a:r>
          </a:p>
        </p:txBody>
      </p:sp>
      <p:sp>
        <p:nvSpPr>
          <p:cNvPr id="3" name="Content Placeholder 2">
            <a:extLst>
              <a:ext uri="{FF2B5EF4-FFF2-40B4-BE49-F238E27FC236}">
                <a16:creationId xmlns:a16="http://schemas.microsoft.com/office/drawing/2014/main" id="{4886DFE1-86F8-4B1A-93C0-391F985766A1}"/>
              </a:ext>
            </a:extLst>
          </p:cNvPr>
          <p:cNvSpPr>
            <a:spLocks noGrp="1"/>
          </p:cNvSpPr>
          <p:nvPr>
            <p:ph idx="1"/>
          </p:nvPr>
        </p:nvSpPr>
        <p:spPr/>
        <p:txBody>
          <a:bodyPr>
            <a:normAutofit/>
          </a:bodyPr>
          <a:lstStyle/>
          <a:p>
            <a:r>
              <a:rPr lang="en-US" sz="3200" b="1" dirty="0">
                <a:latin typeface="Courier New" panose="02070309020205020404" pitchFamily="49" charset="0"/>
                <a:cs typeface="Courier New" panose="02070309020205020404" pitchFamily="49" charset="0"/>
              </a:rPr>
              <a:t>~$ cat file_list.txt</a:t>
            </a:r>
          </a:p>
          <a:p>
            <a:r>
              <a:rPr lang="en-US" sz="3200" b="1" dirty="0">
                <a:latin typeface="Courier New" panose="02070309020205020404" pitchFamily="49" charset="0"/>
                <a:cs typeface="Courier New" panose="02070309020205020404" pitchFamily="49" charset="0"/>
              </a:rPr>
              <a:t>File1</a:t>
            </a:r>
          </a:p>
          <a:p>
            <a:r>
              <a:rPr lang="en-US" sz="3200" b="1" dirty="0">
                <a:latin typeface="Courier New" panose="02070309020205020404" pitchFamily="49" charset="0"/>
                <a:cs typeface="Courier New" panose="02070309020205020404" pitchFamily="49" charset="0"/>
              </a:rPr>
              <a:t>File2</a:t>
            </a:r>
          </a:p>
          <a:p>
            <a:r>
              <a:rPr lang="en-US" sz="3200" b="1" dirty="0">
                <a:latin typeface="Courier New" panose="02070309020205020404" pitchFamily="49" charset="0"/>
                <a:cs typeface="Courier New" panose="02070309020205020404" pitchFamily="49" charset="0"/>
              </a:rPr>
              <a:t>File3</a:t>
            </a: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5006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5DC0-86DD-4F80-8102-F961B27815AE}"/>
              </a:ext>
            </a:extLst>
          </p:cNvPr>
          <p:cNvSpPr>
            <a:spLocks noGrp="1"/>
          </p:cNvSpPr>
          <p:nvPr>
            <p:ph type="title"/>
          </p:nvPr>
        </p:nvSpPr>
        <p:spPr/>
        <p:txBody>
          <a:bodyPr/>
          <a:lstStyle/>
          <a:p>
            <a:r>
              <a:rPr lang="en-US" dirty="0"/>
              <a:t>Looping through a specified array</a:t>
            </a:r>
          </a:p>
        </p:txBody>
      </p:sp>
      <p:sp>
        <p:nvSpPr>
          <p:cNvPr id="3" name="Content Placeholder 2">
            <a:extLst>
              <a:ext uri="{FF2B5EF4-FFF2-40B4-BE49-F238E27FC236}">
                <a16:creationId xmlns:a16="http://schemas.microsoft.com/office/drawing/2014/main" id="{4886DFE1-86F8-4B1A-93C0-391F985766A1}"/>
              </a:ext>
            </a:extLst>
          </p:cNvPr>
          <p:cNvSpPr>
            <a:spLocks noGrp="1"/>
          </p:cNvSpPr>
          <p:nvPr>
            <p:ph idx="1"/>
          </p:nvPr>
        </p:nvSpPr>
        <p:spPr/>
        <p:txBody>
          <a:bodyPr>
            <a:normAutofit/>
          </a:bodyPr>
          <a:lstStyle/>
          <a:p>
            <a:r>
              <a:rPr lang="en-US" sz="3200" b="1" dirty="0">
                <a:latin typeface="Courier New" panose="02070309020205020404" pitchFamily="49" charset="0"/>
                <a:cs typeface="Courier New" panose="02070309020205020404" pitchFamily="49" charset="0"/>
              </a:rPr>
              <a:t>#!/bin/bash</a:t>
            </a:r>
          </a:p>
          <a:p>
            <a:endParaRPr lang="en-US" sz="3200" b="1" dirty="0">
              <a:latin typeface="Courier New" panose="02070309020205020404" pitchFamily="49" charset="0"/>
              <a:cs typeface="Courier New" panose="02070309020205020404" pitchFamily="49" charset="0"/>
            </a:endParaRPr>
          </a:p>
          <a:p>
            <a:r>
              <a:rPr lang="en-US" sz="3200" b="1" dirty="0" err="1">
                <a:latin typeface="Courier New" panose="02070309020205020404" pitchFamily="49" charset="0"/>
                <a:cs typeface="Courier New" panose="02070309020205020404" pitchFamily="49" charset="0"/>
              </a:rPr>
              <a:t>my_file_list</a:t>
            </a:r>
            <a:r>
              <a:rPr lang="en-US" sz="3200" b="1" dirty="0">
                <a:latin typeface="Courier New" panose="02070309020205020404" pitchFamily="49" charset="0"/>
                <a:cs typeface="Courier New" panose="02070309020205020404" pitchFamily="49" charset="0"/>
              </a:rPr>
              <a:t>=/home/</a:t>
            </a:r>
            <a:r>
              <a:rPr lang="en-US" sz="3200" b="1" dirty="0" err="1">
                <a:latin typeface="Courier New" panose="02070309020205020404" pitchFamily="49" charset="0"/>
                <a:cs typeface="Courier New" panose="02070309020205020404" pitchFamily="49" charset="0"/>
              </a:rPr>
              <a:t>axelh</a:t>
            </a:r>
            <a:r>
              <a:rPr lang="en-US" sz="3200" b="1" dirty="0">
                <a:latin typeface="Courier New" panose="02070309020205020404" pitchFamily="49" charset="0"/>
                <a:cs typeface="Courier New" panose="02070309020205020404" pitchFamily="49" charset="0"/>
              </a:rPr>
              <a:t>/file_list.txt</a:t>
            </a:r>
          </a:p>
          <a:p>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for bar in </a:t>
            </a:r>
            <a:r>
              <a:rPr lang="en-US" sz="3200" b="1" dirty="0" err="1">
                <a:latin typeface="Courier New" panose="02070309020205020404" pitchFamily="49" charset="0"/>
                <a:cs typeface="Courier New" panose="02070309020205020404" pitchFamily="49" charset="0"/>
              </a:rPr>
              <a:t>my_file_list</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do</a:t>
            </a:r>
          </a:p>
          <a:p>
            <a:endParaRPr lang="en-US" sz="3200" b="1" dirty="0">
              <a:latin typeface="Courier New" panose="02070309020205020404" pitchFamily="49" charset="0"/>
              <a:cs typeface="Courier New" panose="02070309020205020404" pitchFamily="49" charset="0"/>
            </a:endParaRPr>
          </a:p>
          <a:p>
            <a:endParaRPr lang="en-US" sz="3200" b="1" dirty="0">
              <a:latin typeface="Courier New" panose="02070309020205020404" pitchFamily="49" charset="0"/>
              <a:cs typeface="Courier New" panose="02070309020205020404" pitchFamily="49" charset="0"/>
            </a:endParaRP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07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6FB0-B7F7-427A-A6FE-1629AAF8D8CF}"/>
              </a:ext>
            </a:extLst>
          </p:cNvPr>
          <p:cNvSpPr>
            <a:spLocks noGrp="1"/>
          </p:cNvSpPr>
          <p:nvPr>
            <p:ph type="title"/>
          </p:nvPr>
        </p:nvSpPr>
        <p:spPr/>
        <p:txBody>
          <a:bodyPr/>
          <a:lstStyle/>
          <a:p>
            <a:r>
              <a:rPr lang="en-US" dirty="0"/>
              <a:t>Advanced Utility</a:t>
            </a:r>
          </a:p>
        </p:txBody>
      </p:sp>
      <p:sp>
        <p:nvSpPr>
          <p:cNvPr id="3" name="Content Placeholder 2">
            <a:extLst>
              <a:ext uri="{FF2B5EF4-FFF2-40B4-BE49-F238E27FC236}">
                <a16:creationId xmlns:a16="http://schemas.microsoft.com/office/drawing/2014/main" id="{C5D22A56-481C-4E62-B2B7-BD53BD9B9FDA}"/>
              </a:ext>
            </a:extLst>
          </p:cNvPr>
          <p:cNvSpPr>
            <a:spLocks noGrp="1"/>
          </p:cNvSpPr>
          <p:nvPr>
            <p:ph idx="1"/>
          </p:nvPr>
        </p:nvSpPr>
        <p:spPr>
          <a:xfrm>
            <a:off x="3285844" y="2834640"/>
            <a:ext cx="4621467" cy="4023360"/>
          </a:xfrm>
        </p:spPr>
        <p:txBody>
          <a:bodyPr>
            <a:normAutofit/>
          </a:bodyPr>
          <a:lstStyle/>
          <a:p>
            <a:r>
              <a:rPr lang="en-US" sz="9600" b="1" dirty="0">
                <a:latin typeface="Courier New" panose="02070309020205020404" pitchFamily="49" charset="0"/>
                <a:cs typeface="Courier New" panose="02070309020205020404" pitchFamily="49" charset="0"/>
              </a:rPr>
              <a:t>awk</a:t>
            </a:r>
          </a:p>
          <a:p>
            <a:r>
              <a:rPr lang="en-US" sz="2400" b="1" dirty="0">
                <a:latin typeface="+mj-lt"/>
                <a:cs typeface="Courier New" panose="02070309020205020404" pitchFamily="49" charset="0"/>
              </a:rPr>
              <a:t>Not short for anything – does file processing based on lines &amp; columns</a:t>
            </a: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603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ACCA7-8E79-484B-AD58-5BD8E7C7E236}"/>
              </a:ext>
            </a:extLst>
          </p:cNvPr>
          <p:cNvSpPr>
            <a:spLocks noGrp="1"/>
          </p:cNvSpPr>
          <p:nvPr>
            <p:ph type="title"/>
          </p:nvPr>
        </p:nvSpPr>
        <p:spPr/>
        <p:txBody>
          <a:bodyPr/>
          <a:lstStyle/>
          <a:p>
            <a:r>
              <a:rPr lang="en-US" dirty="0"/>
              <a:t>Special Characters</a:t>
            </a:r>
          </a:p>
        </p:txBody>
      </p:sp>
      <p:sp>
        <p:nvSpPr>
          <p:cNvPr id="3" name="Content Placeholder 2">
            <a:extLst>
              <a:ext uri="{FF2B5EF4-FFF2-40B4-BE49-F238E27FC236}">
                <a16:creationId xmlns:a16="http://schemas.microsoft.com/office/drawing/2014/main" id="{8717B6A8-CC5B-446D-8872-EDB7B6D1460D}"/>
              </a:ext>
            </a:extLst>
          </p:cNvPr>
          <p:cNvSpPr>
            <a:spLocks noGrp="1"/>
          </p:cNvSpPr>
          <p:nvPr>
            <p:ph idx="1"/>
          </p:nvPr>
        </p:nvSpPr>
        <p:spPr/>
        <p:txBody>
          <a:bodyPr>
            <a:normAutofit/>
          </a:bodyPr>
          <a:lstStyle/>
          <a:p>
            <a:r>
              <a:rPr lang="en-US" sz="3200" b="1" dirty="0">
                <a:latin typeface="Courier New" panose="02070309020205020404" pitchFamily="49" charset="0"/>
                <a:cs typeface="Courier New" panose="02070309020205020404" pitchFamily="49" charset="0"/>
              </a:rPr>
              <a:t>&gt; (redirect)</a:t>
            </a:r>
          </a:p>
          <a:p>
            <a:r>
              <a:rPr lang="en-US" sz="3200" b="1" dirty="0">
                <a:latin typeface="Courier New" panose="02070309020205020404" pitchFamily="49" charset="0"/>
                <a:cs typeface="Courier New" panose="02070309020205020404" pitchFamily="49" charset="0"/>
              </a:rPr>
              <a:t>&gt;&gt; (append)</a:t>
            </a:r>
          </a:p>
          <a:p>
            <a:r>
              <a:rPr lang="en-US" sz="3200" b="1" dirty="0">
                <a:latin typeface="Courier New" panose="02070309020205020404" pitchFamily="49" charset="0"/>
                <a:cs typeface="Courier New" panose="02070309020205020404" pitchFamily="49" charset="0"/>
              </a:rPr>
              <a:t>&lt; (redirect, again)</a:t>
            </a:r>
          </a:p>
          <a:p>
            <a:r>
              <a:rPr lang="en-US" sz="3200" b="1" dirty="0">
                <a:latin typeface="Courier New" panose="02070309020205020404" pitchFamily="49" charset="0"/>
                <a:cs typeface="Courier New" panose="02070309020205020404" pitchFamily="49" charset="0"/>
              </a:rPr>
              <a:t>| (pipe) (not 1, l, or I)</a:t>
            </a:r>
          </a:p>
          <a:p>
            <a:r>
              <a:rPr lang="en-US" sz="3200" b="1" dirty="0">
                <a:latin typeface="Courier New" panose="02070309020205020404" pitchFamily="49" charset="0"/>
                <a:cs typeface="Courier New" panose="02070309020205020404" pitchFamily="49" charset="0"/>
              </a:rPr>
              <a:t>; (separate command)</a:t>
            </a:r>
          </a:p>
          <a:p>
            <a:r>
              <a:rPr lang="en-US" sz="3200" b="1" dirty="0">
                <a:latin typeface="Courier New" panose="02070309020205020404" pitchFamily="49" charset="0"/>
                <a:cs typeface="Courier New" panose="02070309020205020404" pitchFamily="49" charset="0"/>
              </a:rPr>
              <a:t>&amp;&amp; (AND) || (OR)</a:t>
            </a:r>
          </a:p>
        </p:txBody>
      </p:sp>
    </p:spTree>
    <p:extLst>
      <p:ext uri="{BB962C8B-B14F-4D97-AF65-F5344CB8AC3E}">
        <p14:creationId xmlns:p14="http://schemas.microsoft.com/office/powerpoint/2010/main" val="23684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A6ED-27BE-451A-B65C-B1E05FBDCFFC}"/>
              </a:ext>
            </a:extLst>
          </p:cNvPr>
          <p:cNvSpPr>
            <a:spLocks noGrp="1"/>
          </p:cNvSpPr>
          <p:nvPr>
            <p:ph type="title"/>
          </p:nvPr>
        </p:nvSpPr>
        <p:spPr/>
        <p:txBody>
          <a:bodyPr/>
          <a:lstStyle/>
          <a:p>
            <a:r>
              <a:rPr lang="en-US" dirty="0"/>
              <a:t>Review</a:t>
            </a:r>
          </a:p>
        </p:txBody>
      </p:sp>
      <p:pic>
        <p:nvPicPr>
          <p:cNvPr id="5" name="Content Placeholder 4" descr="A close up of a sign&#10;&#10;Description automatically generated">
            <a:extLst>
              <a:ext uri="{FF2B5EF4-FFF2-40B4-BE49-F238E27FC236}">
                <a16:creationId xmlns:a16="http://schemas.microsoft.com/office/drawing/2014/main" id="{46CD67FA-9F3B-4D90-BB24-A33537561A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4060" y="1801068"/>
            <a:ext cx="3386149" cy="4517734"/>
          </a:xfrm>
        </p:spPr>
      </p:pic>
    </p:spTree>
    <p:extLst>
      <p:ext uri="{BB962C8B-B14F-4D97-AF65-F5344CB8AC3E}">
        <p14:creationId xmlns:p14="http://schemas.microsoft.com/office/powerpoint/2010/main" val="55803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2BC8-6C66-4DDB-9E49-65329E689612}"/>
              </a:ext>
            </a:extLst>
          </p:cNvPr>
          <p:cNvSpPr>
            <a:spLocks noGrp="1"/>
          </p:cNvSpPr>
          <p:nvPr>
            <p:ph type="title"/>
          </p:nvPr>
        </p:nvSpPr>
        <p:spPr/>
        <p:txBody>
          <a:bodyPr/>
          <a:lstStyle/>
          <a:p>
            <a:r>
              <a:rPr lang="en-US" dirty="0"/>
              <a:t>In-terminal Text Editors</a:t>
            </a:r>
          </a:p>
        </p:txBody>
      </p:sp>
      <p:sp>
        <p:nvSpPr>
          <p:cNvPr id="3" name="Content Placeholder 2">
            <a:extLst>
              <a:ext uri="{FF2B5EF4-FFF2-40B4-BE49-F238E27FC236}">
                <a16:creationId xmlns:a16="http://schemas.microsoft.com/office/drawing/2014/main" id="{183915DD-680D-4446-96F6-D4331ABC7787}"/>
              </a:ext>
            </a:extLst>
          </p:cNvPr>
          <p:cNvSpPr>
            <a:spLocks noGrp="1"/>
          </p:cNvSpPr>
          <p:nvPr>
            <p:ph idx="1"/>
          </p:nvPr>
        </p:nvSpPr>
        <p:spPr/>
        <p:txBody>
          <a:bodyPr>
            <a:normAutofit/>
          </a:bodyPr>
          <a:lstStyle/>
          <a:p>
            <a:r>
              <a:rPr lang="en-US" sz="3200" b="1" dirty="0">
                <a:latin typeface="Courier New" panose="02070309020205020404" pitchFamily="49" charset="0"/>
                <a:cs typeface="Courier New" panose="02070309020205020404" pitchFamily="49" charset="0"/>
              </a:rPr>
              <a:t>nano</a:t>
            </a:r>
            <a:r>
              <a:rPr lang="en-US" sz="3200" dirty="0"/>
              <a:t> = easiest</a:t>
            </a:r>
          </a:p>
          <a:p>
            <a:pPr lvl="1"/>
            <a:r>
              <a:rPr lang="en-US" sz="3000" b="1" dirty="0">
                <a:latin typeface="Courier New" panose="02070309020205020404" pitchFamily="49" charset="0"/>
                <a:cs typeface="Courier New" panose="02070309020205020404" pitchFamily="49" charset="0"/>
              </a:rPr>
              <a:t>nano</a:t>
            </a:r>
            <a:r>
              <a:rPr lang="en-US" sz="3000" dirty="0"/>
              <a:t> </a:t>
            </a:r>
            <a:r>
              <a:rPr lang="en-US" sz="3000" b="1" dirty="0">
                <a:latin typeface="Courier New" panose="02070309020205020404" pitchFamily="49" charset="0"/>
                <a:cs typeface="Courier New" panose="02070309020205020404" pitchFamily="49" charset="0"/>
              </a:rPr>
              <a:t>filename.txt</a:t>
            </a:r>
          </a:p>
          <a:p>
            <a:r>
              <a:rPr lang="en-US" sz="3200" b="1" dirty="0">
                <a:latin typeface="Courier New" panose="02070309020205020404" pitchFamily="49" charset="0"/>
                <a:cs typeface="Courier New" panose="02070309020205020404" pitchFamily="49" charset="0"/>
              </a:rPr>
              <a:t>vim</a:t>
            </a:r>
            <a:r>
              <a:rPr lang="en-US" sz="3200" dirty="0"/>
              <a:t> = more advanced</a:t>
            </a:r>
          </a:p>
          <a:p>
            <a:pPr lvl="1"/>
            <a:r>
              <a:rPr lang="en-US" sz="3000" dirty="0"/>
              <a:t>Rich keyboard shortcuts but steeper learning curve</a:t>
            </a:r>
          </a:p>
          <a:p>
            <a:r>
              <a:rPr lang="en-US" sz="3200" dirty="0"/>
              <a:t>These are essential for creating script text files</a:t>
            </a:r>
          </a:p>
        </p:txBody>
      </p:sp>
    </p:spTree>
    <p:extLst>
      <p:ext uri="{BB962C8B-B14F-4D97-AF65-F5344CB8AC3E}">
        <p14:creationId xmlns:p14="http://schemas.microsoft.com/office/powerpoint/2010/main" val="321327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8680-283F-46CE-AABD-19255FEE3B11}"/>
              </a:ext>
            </a:extLst>
          </p:cNvPr>
          <p:cNvSpPr>
            <a:spLocks noGrp="1"/>
          </p:cNvSpPr>
          <p:nvPr>
            <p:ph type="title"/>
          </p:nvPr>
        </p:nvSpPr>
        <p:spPr/>
        <p:txBody>
          <a:bodyPr/>
          <a:lstStyle/>
          <a:p>
            <a:r>
              <a:rPr lang="en-US" dirty="0"/>
              <a:t>Scripting Overview</a:t>
            </a:r>
          </a:p>
        </p:txBody>
      </p:sp>
      <p:sp>
        <p:nvSpPr>
          <p:cNvPr id="3" name="Content Placeholder 2">
            <a:extLst>
              <a:ext uri="{FF2B5EF4-FFF2-40B4-BE49-F238E27FC236}">
                <a16:creationId xmlns:a16="http://schemas.microsoft.com/office/drawing/2014/main" id="{6918CD46-8FD2-4215-8E33-A2AF4AB52DEE}"/>
              </a:ext>
            </a:extLst>
          </p:cNvPr>
          <p:cNvSpPr>
            <a:spLocks noGrp="1"/>
          </p:cNvSpPr>
          <p:nvPr>
            <p:ph idx="1"/>
          </p:nvPr>
        </p:nvSpPr>
        <p:spPr/>
        <p:txBody>
          <a:bodyPr>
            <a:normAutofit/>
          </a:bodyPr>
          <a:lstStyle/>
          <a:p>
            <a:r>
              <a:rPr lang="en-US" sz="3200" dirty="0"/>
              <a:t>Scripts are files containing a series of directions to help automate routine or repetitive tasks</a:t>
            </a:r>
          </a:p>
          <a:p>
            <a:r>
              <a:rPr lang="en-US" sz="3200" dirty="0"/>
              <a:t>Scripts at the command line take the form of a text file somewhere in the filesystem that can be “executed”</a:t>
            </a:r>
          </a:p>
        </p:txBody>
      </p:sp>
    </p:spTree>
    <p:extLst>
      <p:ext uri="{BB962C8B-B14F-4D97-AF65-F5344CB8AC3E}">
        <p14:creationId xmlns:p14="http://schemas.microsoft.com/office/powerpoint/2010/main" val="419544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244E-9212-4481-8D73-D45CC3ECD0D0}"/>
              </a:ext>
            </a:extLst>
          </p:cNvPr>
          <p:cNvSpPr>
            <a:spLocks noGrp="1"/>
          </p:cNvSpPr>
          <p:nvPr>
            <p:ph type="title"/>
          </p:nvPr>
        </p:nvSpPr>
        <p:spPr/>
        <p:txBody>
          <a:bodyPr/>
          <a:lstStyle/>
          <a:p>
            <a:r>
              <a:rPr lang="en-US" dirty="0"/>
              <a:t>Headers</a:t>
            </a:r>
          </a:p>
        </p:txBody>
      </p:sp>
      <p:sp>
        <p:nvSpPr>
          <p:cNvPr id="3" name="Content Placeholder 2">
            <a:extLst>
              <a:ext uri="{FF2B5EF4-FFF2-40B4-BE49-F238E27FC236}">
                <a16:creationId xmlns:a16="http://schemas.microsoft.com/office/drawing/2014/main" id="{906C39DB-2EDD-4EA5-A2DD-EFEB440B4C7B}"/>
              </a:ext>
            </a:extLst>
          </p:cNvPr>
          <p:cNvSpPr>
            <a:spLocks noGrp="1"/>
          </p:cNvSpPr>
          <p:nvPr>
            <p:ph idx="1"/>
          </p:nvPr>
        </p:nvSpPr>
        <p:spPr/>
        <p:txBody>
          <a:bodyPr>
            <a:normAutofit/>
          </a:bodyPr>
          <a:lstStyle/>
          <a:p>
            <a:r>
              <a:rPr lang="en-US" sz="3200" dirty="0"/>
              <a:t>All script files need a header to indicate how the script file should be run</a:t>
            </a:r>
          </a:p>
          <a:p>
            <a:r>
              <a:rPr lang="en-US" sz="3200" dirty="0"/>
              <a:t>First line (“shebang”):</a:t>
            </a:r>
          </a:p>
          <a:p>
            <a:r>
              <a:rPr lang="en-US" sz="3200" b="1" dirty="0">
                <a:latin typeface="Courier New" panose="02070309020205020404" pitchFamily="49" charset="0"/>
                <a:cs typeface="Courier New" panose="02070309020205020404" pitchFamily="49" charset="0"/>
              </a:rPr>
              <a:t>#!/bin/bash</a:t>
            </a:r>
          </a:p>
          <a:p>
            <a:pPr lvl="1"/>
            <a:r>
              <a:rPr lang="en-US" sz="3000" dirty="0">
                <a:cs typeface="Courier New" panose="02070309020205020404" pitchFamily="49" charset="0"/>
              </a:rPr>
              <a:t>Program should interpret following text using Bash</a:t>
            </a:r>
          </a:p>
          <a:p>
            <a:pPr lvl="1"/>
            <a:r>
              <a:rPr lang="en-US" sz="3000" dirty="0">
                <a:cs typeface="Courier New" panose="02070309020205020404" pitchFamily="49" charset="0"/>
              </a:rPr>
              <a:t>Other programs = other headers</a:t>
            </a:r>
          </a:p>
        </p:txBody>
      </p:sp>
    </p:spTree>
    <p:extLst>
      <p:ext uri="{BB962C8B-B14F-4D97-AF65-F5344CB8AC3E}">
        <p14:creationId xmlns:p14="http://schemas.microsoft.com/office/powerpoint/2010/main" val="16653208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4860</TotalTime>
  <Words>1208</Words>
  <Application>Microsoft Office PowerPoint</Application>
  <PresentationFormat>Widescreen</PresentationFormat>
  <Paragraphs>191</Paragraphs>
  <Slides>31</Slides>
  <Notes>19</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Courier New</vt:lpstr>
      <vt:lpstr>Menlo</vt:lpstr>
      <vt:lpstr>Ubuntu Mono</vt:lpstr>
      <vt:lpstr>Retrospect</vt:lpstr>
      <vt:lpstr>Tutorial 2 – Bash &amp; Scripting</vt:lpstr>
      <vt:lpstr>Utilities Review</vt:lpstr>
      <vt:lpstr>More Utilities…</vt:lpstr>
      <vt:lpstr>Advanced Utility</vt:lpstr>
      <vt:lpstr>Special Characters</vt:lpstr>
      <vt:lpstr>Review</vt:lpstr>
      <vt:lpstr>In-terminal Text Editors</vt:lpstr>
      <vt:lpstr>Scripting Overview</vt:lpstr>
      <vt:lpstr>Headers</vt:lpstr>
      <vt:lpstr>Variables</vt:lpstr>
      <vt:lpstr>Variables</vt:lpstr>
      <vt:lpstr>Commandline Arguments</vt:lpstr>
      <vt:lpstr>Demonstration</vt:lpstr>
      <vt:lpstr>if Statements</vt:lpstr>
      <vt:lpstr>if Statement Example</vt:lpstr>
      <vt:lpstr>Return codes</vt:lpstr>
      <vt:lpstr>if Statement Example</vt:lpstr>
      <vt:lpstr>if Statement Example Output</vt:lpstr>
      <vt:lpstr>test statements</vt:lpstr>
      <vt:lpstr>test Summary</vt:lpstr>
      <vt:lpstr>test Summary for Files/Directories</vt:lpstr>
      <vt:lpstr>test Example</vt:lpstr>
      <vt:lpstr>Putting it all together…</vt:lpstr>
      <vt:lpstr>if  Statements + test  Statements</vt:lpstr>
      <vt:lpstr>for loops</vt:lpstr>
      <vt:lpstr>for loops</vt:lpstr>
      <vt:lpstr>for looping through directories</vt:lpstr>
      <vt:lpstr>for looping through directories</vt:lpstr>
      <vt:lpstr>Breakout Groups</vt:lpstr>
      <vt:lpstr>Looping through a specified array</vt:lpstr>
      <vt:lpstr>Looping through a specified array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2 – Bash &amp; Scripting</dc:title>
  <dc:creator>Axel Hauduc</dc:creator>
  <cp:lastModifiedBy>Axel Hauduc</cp:lastModifiedBy>
  <cp:revision>1</cp:revision>
  <dcterms:created xsi:type="dcterms:W3CDTF">2020-09-08T23:44:30Z</dcterms:created>
  <dcterms:modified xsi:type="dcterms:W3CDTF">2020-09-18T22:54:03Z</dcterms:modified>
</cp:coreProperties>
</file>