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0"/>
  </p:notesMasterIdLst>
  <p:sldIdLst>
    <p:sldId id="256" r:id="rId2"/>
    <p:sldId id="265" r:id="rId3"/>
    <p:sldId id="267" r:id="rId4"/>
    <p:sldId id="268" r:id="rId5"/>
    <p:sldId id="269" r:id="rId6"/>
    <p:sldId id="278" r:id="rId7"/>
    <p:sldId id="274" r:id="rId8"/>
    <p:sldId id="266" r:id="rId9"/>
    <p:sldId id="270" r:id="rId10"/>
    <p:sldId id="272" r:id="rId11"/>
    <p:sldId id="275" r:id="rId12"/>
    <p:sldId id="276" r:id="rId13"/>
    <p:sldId id="277" r:id="rId14"/>
    <p:sldId id="279" r:id="rId15"/>
    <p:sldId id="280" r:id="rId16"/>
    <p:sldId id="282" r:id="rId17"/>
    <p:sldId id="283" r:id="rId18"/>
    <p:sldId id="28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65067-193B-4299-BDDA-D571DFBF82D5}" v="70" dt="2020-10-02T17:55:01.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xel Hauduc" userId="8fbef522b4658a47" providerId="LiveId" clId="{A2C65067-193B-4299-BDDA-D571DFBF82D5}"/>
    <pc:docChg chg="undo redo custSel mod addSld delSld modSld sldOrd">
      <pc:chgData name="Axel Hauduc" userId="8fbef522b4658a47" providerId="LiveId" clId="{A2C65067-193B-4299-BDDA-D571DFBF82D5}" dt="2020-10-02T17:55:01.240" v="3965" actId="20577"/>
      <pc:docMkLst>
        <pc:docMk/>
      </pc:docMkLst>
      <pc:sldChg chg="modSp mod">
        <pc:chgData name="Axel Hauduc" userId="8fbef522b4658a47" providerId="LiveId" clId="{A2C65067-193B-4299-BDDA-D571DFBF82D5}" dt="2020-10-02T15:44:27.343" v="3947" actId="20577"/>
        <pc:sldMkLst>
          <pc:docMk/>
          <pc:sldMk cId="1422608228" sldId="256"/>
        </pc:sldMkLst>
        <pc:spChg chg="mod">
          <ac:chgData name="Axel Hauduc" userId="8fbef522b4658a47" providerId="LiveId" clId="{A2C65067-193B-4299-BDDA-D571DFBF82D5}" dt="2020-10-02T05:59:28.402" v="3774" actId="20577"/>
          <ac:spMkLst>
            <pc:docMk/>
            <pc:sldMk cId="1422608228" sldId="256"/>
            <ac:spMk id="2" creationId="{7258FFA6-63F5-45C3-816F-0F6A13D4BCBB}"/>
          </ac:spMkLst>
        </pc:spChg>
        <pc:spChg chg="mod">
          <ac:chgData name="Axel Hauduc" userId="8fbef522b4658a47" providerId="LiveId" clId="{A2C65067-193B-4299-BDDA-D571DFBF82D5}" dt="2020-10-02T15:44:27.343" v="3947" actId="20577"/>
          <ac:spMkLst>
            <pc:docMk/>
            <pc:sldMk cId="1422608228" sldId="256"/>
            <ac:spMk id="3" creationId="{4BABD12E-A8F2-4888-AE05-FDBB9C1B3492}"/>
          </ac:spMkLst>
        </pc:spChg>
      </pc:sldChg>
      <pc:sldChg chg="del">
        <pc:chgData name="Axel Hauduc" userId="8fbef522b4658a47" providerId="LiveId" clId="{A2C65067-193B-4299-BDDA-D571DFBF82D5}" dt="2020-10-02T02:26:26.079" v="0" actId="2696"/>
        <pc:sldMkLst>
          <pc:docMk/>
          <pc:sldMk cId="2449953630" sldId="264"/>
        </pc:sldMkLst>
      </pc:sldChg>
      <pc:sldChg chg="modSp mod modNotesTx">
        <pc:chgData name="Axel Hauduc" userId="8fbef522b4658a47" providerId="LiveId" clId="{A2C65067-193B-4299-BDDA-D571DFBF82D5}" dt="2020-10-02T02:46:24.785" v="477" actId="20577"/>
        <pc:sldMkLst>
          <pc:docMk/>
          <pc:sldMk cId="3474638256" sldId="265"/>
        </pc:sldMkLst>
        <pc:spChg chg="mod">
          <ac:chgData name="Axel Hauduc" userId="8fbef522b4658a47" providerId="LiveId" clId="{A2C65067-193B-4299-BDDA-D571DFBF82D5}" dt="2020-10-02T02:26:33.478" v="19" actId="20577"/>
          <ac:spMkLst>
            <pc:docMk/>
            <pc:sldMk cId="3474638256" sldId="265"/>
            <ac:spMk id="2" creationId="{CB432729-6803-4044-B7A5-27BB0DD1E294}"/>
          </ac:spMkLst>
        </pc:spChg>
        <pc:spChg chg="mod">
          <ac:chgData name="Axel Hauduc" userId="8fbef522b4658a47" providerId="LiveId" clId="{A2C65067-193B-4299-BDDA-D571DFBF82D5}" dt="2020-10-02T02:46:24.785" v="477" actId="20577"/>
          <ac:spMkLst>
            <pc:docMk/>
            <pc:sldMk cId="3474638256" sldId="265"/>
            <ac:spMk id="3" creationId="{668BE46C-E80A-4630-8B9E-35C001A3EAEA}"/>
          </ac:spMkLst>
        </pc:spChg>
      </pc:sldChg>
      <pc:sldChg chg="addSp delSp modSp new mod">
        <pc:chgData name="Axel Hauduc" userId="8fbef522b4658a47" providerId="LiveId" clId="{A2C65067-193B-4299-BDDA-D571DFBF82D5}" dt="2020-10-02T04:23:48.218" v="1907" actId="113"/>
        <pc:sldMkLst>
          <pc:docMk/>
          <pc:sldMk cId="598754152" sldId="266"/>
        </pc:sldMkLst>
        <pc:spChg chg="mod">
          <ac:chgData name="Axel Hauduc" userId="8fbef522b4658a47" providerId="LiveId" clId="{A2C65067-193B-4299-BDDA-D571DFBF82D5}" dt="2020-10-02T04:23:48.218" v="1907" actId="113"/>
          <ac:spMkLst>
            <pc:docMk/>
            <pc:sldMk cId="598754152" sldId="266"/>
            <ac:spMk id="2" creationId="{74E133D3-A4C3-4C86-973E-02DD238551B4}"/>
          </ac:spMkLst>
        </pc:spChg>
        <pc:spChg chg="add del mod">
          <ac:chgData name="Axel Hauduc" userId="8fbef522b4658a47" providerId="LiveId" clId="{A2C65067-193B-4299-BDDA-D571DFBF82D5}" dt="2020-10-02T03:36:04.631" v="1314" actId="20577"/>
          <ac:spMkLst>
            <pc:docMk/>
            <pc:sldMk cId="598754152" sldId="266"/>
            <ac:spMk id="3" creationId="{A95E4A34-3F4F-4C7C-8822-3C431E68C713}"/>
          </ac:spMkLst>
        </pc:spChg>
        <pc:spChg chg="add del mod">
          <ac:chgData name="Axel Hauduc" userId="8fbef522b4658a47" providerId="LiveId" clId="{A2C65067-193B-4299-BDDA-D571DFBF82D5}" dt="2020-10-02T02:43:32.193" v="214"/>
          <ac:spMkLst>
            <pc:docMk/>
            <pc:sldMk cId="598754152" sldId="266"/>
            <ac:spMk id="6" creationId="{D551AC9E-56E7-4DB3-9C47-FA19D747CCC7}"/>
          </ac:spMkLst>
        </pc:spChg>
        <pc:spChg chg="add del mod">
          <ac:chgData name="Axel Hauduc" userId="8fbef522b4658a47" providerId="LiveId" clId="{A2C65067-193B-4299-BDDA-D571DFBF82D5}" dt="2020-10-02T02:43:36.352" v="218"/>
          <ac:spMkLst>
            <pc:docMk/>
            <pc:sldMk cId="598754152" sldId="266"/>
            <ac:spMk id="7" creationId="{DB8C0EAC-A664-48AC-A634-D887DE1EE3E4}"/>
          </ac:spMkLst>
        </pc:spChg>
        <pc:spChg chg="add del mod">
          <ac:chgData name="Axel Hauduc" userId="8fbef522b4658a47" providerId="LiveId" clId="{A2C65067-193B-4299-BDDA-D571DFBF82D5}" dt="2020-10-02T03:02:05.707" v="1075"/>
          <ac:spMkLst>
            <pc:docMk/>
            <pc:sldMk cId="598754152" sldId="266"/>
            <ac:spMk id="8" creationId="{1DE2019E-ED21-4C27-93CD-E2E9A9D76BC5}"/>
          </ac:spMkLst>
        </pc:spChg>
      </pc:sldChg>
      <pc:sldChg chg="del">
        <pc:chgData name="Axel Hauduc" userId="8fbef522b4658a47" providerId="LiveId" clId="{A2C65067-193B-4299-BDDA-D571DFBF82D5}" dt="2020-10-02T02:26:26.079" v="0" actId="2696"/>
        <pc:sldMkLst>
          <pc:docMk/>
          <pc:sldMk cId="2499737143" sldId="266"/>
        </pc:sldMkLst>
      </pc:sldChg>
      <pc:sldChg chg="del">
        <pc:chgData name="Axel Hauduc" userId="8fbef522b4658a47" providerId="LiveId" clId="{A2C65067-193B-4299-BDDA-D571DFBF82D5}" dt="2020-10-02T02:26:26.079" v="0" actId="2696"/>
        <pc:sldMkLst>
          <pc:docMk/>
          <pc:sldMk cId="96224876" sldId="267"/>
        </pc:sldMkLst>
      </pc:sldChg>
      <pc:sldChg chg="modSp new mod">
        <pc:chgData name="Axel Hauduc" userId="8fbef522b4658a47" providerId="LiveId" clId="{A2C65067-193B-4299-BDDA-D571DFBF82D5}" dt="2020-10-02T02:48:56.314" v="766" actId="20577"/>
        <pc:sldMkLst>
          <pc:docMk/>
          <pc:sldMk cId="3965364621" sldId="267"/>
        </pc:sldMkLst>
        <pc:spChg chg="mod">
          <ac:chgData name="Axel Hauduc" userId="8fbef522b4658a47" providerId="LiveId" clId="{A2C65067-193B-4299-BDDA-D571DFBF82D5}" dt="2020-10-02T02:46:34.651" v="494" actId="20577"/>
          <ac:spMkLst>
            <pc:docMk/>
            <pc:sldMk cId="3965364621" sldId="267"/>
            <ac:spMk id="2" creationId="{345EBFC8-399A-4F36-B1D6-56109C9AED7E}"/>
          </ac:spMkLst>
        </pc:spChg>
        <pc:spChg chg="mod">
          <ac:chgData name="Axel Hauduc" userId="8fbef522b4658a47" providerId="LiveId" clId="{A2C65067-193B-4299-BDDA-D571DFBF82D5}" dt="2020-10-02T02:48:56.314" v="766" actId="20577"/>
          <ac:spMkLst>
            <pc:docMk/>
            <pc:sldMk cId="3965364621" sldId="267"/>
            <ac:spMk id="3" creationId="{293201A8-4648-4F65-AACA-DBDE519F8B0E}"/>
          </ac:spMkLst>
        </pc:spChg>
      </pc:sldChg>
      <pc:sldChg chg="del">
        <pc:chgData name="Axel Hauduc" userId="8fbef522b4658a47" providerId="LiveId" clId="{A2C65067-193B-4299-BDDA-D571DFBF82D5}" dt="2020-10-02T02:26:26.079" v="0" actId="2696"/>
        <pc:sldMkLst>
          <pc:docMk/>
          <pc:sldMk cId="431761005" sldId="268"/>
        </pc:sldMkLst>
      </pc:sldChg>
      <pc:sldChg chg="addSp delSp modSp new mod">
        <pc:chgData name="Axel Hauduc" userId="8fbef522b4658a47" providerId="LiveId" clId="{A2C65067-193B-4299-BDDA-D571DFBF82D5}" dt="2020-10-02T04:16:11.528" v="1771" actId="1035"/>
        <pc:sldMkLst>
          <pc:docMk/>
          <pc:sldMk cId="2053121856" sldId="268"/>
        </pc:sldMkLst>
        <pc:spChg chg="del">
          <ac:chgData name="Axel Hauduc" userId="8fbef522b4658a47" providerId="LiveId" clId="{A2C65067-193B-4299-BDDA-D571DFBF82D5}" dt="2020-10-02T02:49:59.536" v="772" actId="478"/>
          <ac:spMkLst>
            <pc:docMk/>
            <pc:sldMk cId="2053121856" sldId="268"/>
            <ac:spMk id="2" creationId="{1E71511F-E603-46E2-A068-93E071347088}"/>
          </ac:spMkLst>
        </pc:spChg>
        <pc:spChg chg="del">
          <ac:chgData name="Axel Hauduc" userId="8fbef522b4658a47" providerId="LiveId" clId="{A2C65067-193B-4299-BDDA-D571DFBF82D5}" dt="2020-10-02T02:49:57.961" v="771" actId="478"/>
          <ac:spMkLst>
            <pc:docMk/>
            <pc:sldMk cId="2053121856" sldId="268"/>
            <ac:spMk id="3" creationId="{0CFC014A-C8D8-4525-A5F0-582FCF67D338}"/>
          </ac:spMkLst>
        </pc:spChg>
        <pc:picChg chg="add mod">
          <ac:chgData name="Axel Hauduc" userId="8fbef522b4658a47" providerId="LiveId" clId="{A2C65067-193B-4299-BDDA-D571DFBF82D5}" dt="2020-10-02T02:50:32.654" v="777" actId="14100"/>
          <ac:picMkLst>
            <pc:docMk/>
            <pc:sldMk cId="2053121856" sldId="268"/>
            <ac:picMk id="11" creationId="{1CCBEC48-A59D-4C51-9E52-3642CB3C020B}"/>
          </ac:picMkLst>
        </pc:picChg>
        <pc:cxnChg chg="add mod">
          <ac:chgData name="Axel Hauduc" userId="8fbef522b4658a47" providerId="LiveId" clId="{A2C65067-193B-4299-BDDA-D571DFBF82D5}" dt="2020-10-02T04:16:11.528" v="1771" actId="1035"/>
          <ac:cxnSpMkLst>
            <pc:docMk/>
            <pc:sldMk cId="2053121856" sldId="268"/>
            <ac:cxnSpMk id="7" creationId="{2F3F68D3-1AC3-46EC-95AA-A1EDF9D51278}"/>
          </ac:cxnSpMkLst>
        </pc:cxnChg>
        <pc:cxnChg chg="add mod">
          <ac:chgData name="Axel Hauduc" userId="8fbef522b4658a47" providerId="LiveId" clId="{A2C65067-193B-4299-BDDA-D571DFBF82D5}" dt="2020-10-02T04:16:11.528" v="1771" actId="1035"/>
          <ac:cxnSpMkLst>
            <pc:docMk/>
            <pc:sldMk cId="2053121856" sldId="268"/>
            <ac:cxnSpMk id="9" creationId="{D01C3E7A-F581-4019-AD5D-86125E56421C}"/>
          </ac:cxnSpMkLst>
        </pc:cxnChg>
        <pc:cxnChg chg="add mod">
          <ac:chgData name="Axel Hauduc" userId="8fbef522b4658a47" providerId="LiveId" clId="{A2C65067-193B-4299-BDDA-D571DFBF82D5}" dt="2020-10-02T04:16:11.528" v="1771" actId="1035"/>
          <ac:cxnSpMkLst>
            <pc:docMk/>
            <pc:sldMk cId="2053121856" sldId="268"/>
            <ac:cxnSpMk id="13" creationId="{4DAF4240-FB31-41E8-AF1B-913478F2BE7D}"/>
          </ac:cxnSpMkLst>
        </pc:cxnChg>
        <pc:cxnChg chg="add del mod">
          <ac:chgData name="Axel Hauduc" userId="8fbef522b4658a47" providerId="LiveId" clId="{A2C65067-193B-4299-BDDA-D571DFBF82D5}" dt="2020-10-02T02:52:50.748" v="817" actId="478"/>
          <ac:cxnSpMkLst>
            <pc:docMk/>
            <pc:sldMk cId="2053121856" sldId="268"/>
            <ac:cxnSpMk id="14" creationId="{04CE342F-58F6-4CA5-9A22-F412C996E9B5}"/>
          </ac:cxnSpMkLst>
        </pc:cxnChg>
        <pc:cxnChg chg="add del mod">
          <ac:chgData name="Axel Hauduc" userId="8fbef522b4658a47" providerId="LiveId" clId="{A2C65067-193B-4299-BDDA-D571DFBF82D5}" dt="2020-10-02T02:52:50.162" v="816" actId="478"/>
          <ac:cxnSpMkLst>
            <pc:docMk/>
            <pc:sldMk cId="2053121856" sldId="268"/>
            <ac:cxnSpMk id="15" creationId="{F8E2386E-3C85-4206-9391-AD8D15BA6FC7}"/>
          </ac:cxnSpMkLst>
        </pc:cxnChg>
        <pc:cxnChg chg="add del mod">
          <ac:chgData name="Axel Hauduc" userId="8fbef522b4658a47" providerId="LiveId" clId="{A2C65067-193B-4299-BDDA-D571DFBF82D5}" dt="2020-10-02T02:52:49.211" v="815" actId="478"/>
          <ac:cxnSpMkLst>
            <pc:docMk/>
            <pc:sldMk cId="2053121856" sldId="268"/>
            <ac:cxnSpMk id="16" creationId="{26D51894-BCE2-4C51-8551-5B690378F795}"/>
          </ac:cxnSpMkLst>
        </pc:cxnChg>
        <pc:cxnChg chg="add mod">
          <ac:chgData name="Axel Hauduc" userId="8fbef522b4658a47" providerId="LiveId" clId="{A2C65067-193B-4299-BDDA-D571DFBF82D5}" dt="2020-10-02T04:16:11.528" v="1771" actId="1035"/>
          <ac:cxnSpMkLst>
            <pc:docMk/>
            <pc:sldMk cId="2053121856" sldId="268"/>
            <ac:cxnSpMk id="17" creationId="{14E62F30-9AF9-4CAC-852B-F5120D7542C1}"/>
          </ac:cxnSpMkLst>
        </pc:cxnChg>
        <pc:cxnChg chg="add mod">
          <ac:chgData name="Axel Hauduc" userId="8fbef522b4658a47" providerId="LiveId" clId="{A2C65067-193B-4299-BDDA-D571DFBF82D5}" dt="2020-10-02T04:16:11.528" v="1771" actId="1035"/>
          <ac:cxnSpMkLst>
            <pc:docMk/>
            <pc:sldMk cId="2053121856" sldId="268"/>
            <ac:cxnSpMk id="18" creationId="{011F9267-16CD-4C51-A93E-B725F30E7CD5}"/>
          </ac:cxnSpMkLst>
        </pc:cxnChg>
        <pc:cxnChg chg="add mod">
          <ac:chgData name="Axel Hauduc" userId="8fbef522b4658a47" providerId="LiveId" clId="{A2C65067-193B-4299-BDDA-D571DFBF82D5}" dt="2020-10-02T04:16:11.528" v="1771" actId="1035"/>
          <ac:cxnSpMkLst>
            <pc:docMk/>
            <pc:sldMk cId="2053121856" sldId="268"/>
            <ac:cxnSpMk id="19" creationId="{956A0638-0949-4EE5-9445-043EC5EFCA88}"/>
          </ac:cxnSpMkLst>
        </pc:cxnChg>
        <pc:cxnChg chg="add mod">
          <ac:chgData name="Axel Hauduc" userId="8fbef522b4658a47" providerId="LiveId" clId="{A2C65067-193B-4299-BDDA-D571DFBF82D5}" dt="2020-10-02T04:16:11.528" v="1771" actId="1035"/>
          <ac:cxnSpMkLst>
            <pc:docMk/>
            <pc:sldMk cId="2053121856" sldId="268"/>
            <ac:cxnSpMk id="20" creationId="{84FCF1BE-3DCD-4635-9CF3-40E54C0F27AF}"/>
          </ac:cxnSpMkLst>
        </pc:cxnChg>
        <pc:cxnChg chg="add del mod">
          <ac:chgData name="Axel Hauduc" userId="8fbef522b4658a47" providerId="LiveId" clId="{A2C65067-193B-4299-BDDA-D571DFBF82D5}" dt="2020-10-02T02:52:52.890" v="818" actId="478"/>
          <ac:cxnSpMkLst>
            <pc:docMk/>
            <pc:sldMk cId="2053121856" sldId="268"/>
            <ac:cxnSpMk id="21" creationId="{0E18C043-313E-4FB0-AF7C-D030D07360A6}"/>
          </ac:cxnSpMkLst>
        </pc:cxnChg>
        <pc:cxnChg chg="add del mod">
          <ac:chgData name="Axel Hauduc" userId="8fbef522b4658a47" providerId="LiveId" clId="{A2C65067-193B-4299-BDDA-D571DFBF82D5}" dt="2020-10-02T02:52:53.392" v="819" actId="478"/>
          <ac:cxnSpMkLst>
            <pc:docMk/>
            <pc:sldMk cId="2053121856" sldId="268"/>
            <ac:cxnSpMk id="22" creationId="{7C1928D1-A0DE-44B3-B9F0-6ABA2AA95F36}"/>
          </ac:cxnSpMkLst>
        </pc:cxnChg>
        <pc:cxnChg chg="add mod">
          <ac:chgData name="Axel Hauduc" userId="8fbef522b4658a47" providerId="LiveId" clId="{A2C65067-193B-4299-BDDA-D571DFBF82D5}" dt="2020-10-02T04:16:11.528" v="1771" actId="1035"/>
          <ac:cxnSpMkLst>
            <pc:docMk/>
            <pc:sldMk cId="2053121856" sldId="268"/>
            <ac:cxnSpMk id="23" creationId="{5B48FF83-01DA-4D87-B6CE-EF699718F417}"/>
          </ac:cxnSpMkLst>
        </pc:cxnChg>
        <pc:cxnChg chg="add mod">
          <ac:chgData name="Axel Hauduc" userId="8fbef522b4658a47" providerId="LiveId" clId="{A2C65067-193B-4299-BDDA-D571DFBF82D5}" dt="2020-10-02T04:16:11.528" v="1771" actId="1035"/>
          <ac:cxnSpMkLst>
            <pc:docMk/>
            <pc:sldMk cId="2053121856" sldId="268"/>
            <ac:cxnSpMk id="24" creationId="{C5B82576-489F-4F44-997C-308D436EB6E8}"/>
          </ac:cxnSpMkLst>
        </pc:cxnChg>
        <pc:cxnChg chg="add mod">
          <ac:chgData name="Axel Hauduc" userId="8fbef522b4658a47" providerId="LiveId" clId="{A2C65067-193B-4299-BDDA-D571DFBF82D5}" dt="2020-10-02T04:16:11.528" v="1771" actId="1035"/>
          <ac:cxnSpMkLst>
            <pc:docMk/>
            <pc:sldMk cId="2053121856" sldId="268"/>
            <ac:cxnSpMk id="25" creationId="{81723A30-8EEA-440C-AAA8-421E62430322}"/>
          </ac:cxnSpMkLst>
        </pc:cxnChg>
        <pc:cxnChg chg="add mod">
          <ac:chgData name="Axel Hauduc" userId="8fbef522b4658a47" providerId="LiveId" clId="{A2C65067-193B-4299-BDDA-D571DFBF82D5}" dt="2020-10-02T04:16:11.528" v="1771" actId="1035"/>
          <ac:cxnSpMkLst>
            <pc:docMk/>
            <pc:sldMk cId="2053121856" sldId="268"/>
            <ac:cxnSpMk id="26" creationId="{E2A8474B-3BFA-4F36-A2B0-02CFB45C6CF4}"/>
          </ac:cxnSpMkLst>
        </pc:cxnChg>
        <pc:cxnChg chg="add mod">
          <ac:chgData name="Axel Hauduc" userId="8fbef522b4658a47" providerId="LiveId" clId="{A2C65067-193B-4299-BDDA-D571DFBF82D5}" dt="2020-10-02T04:16:11.528" v="1771" actId="1035"/>
          <ac:cxnSpMkLst>
            <pc:docMk/>
            <pc:sldMk cId="2053121856" sldId="268"/>
            <ac:cxnSpMk id="27" creationId="{D9C1E990-74EE-42DA-96B1-6FC75A3B90BC}"/>
          </ac:cxnSpMkLst>
        </pc:cxnChg>
        <pc:cxnChg chg="add mod">
          <ac:chgData name="Axel Hauduc" userId="8fbef522b4658a47" providerId="LiveId" clId="{A2C65067-193B-4299-BDDA-D571DFBF82D5}" dt="2020-10-02T04:16:11.528" v="1771" actId="1035"/>
          <ac:cxnSpMkLst>
            <pc:docMk/>
            <pc:sldMk cId="2053121856" sldId="268"/>
            <ac:cxnSpMk id="28" creationId="{F9679EA7-8A44-473F-B418-073E218D7C33}"/>
          </ac:cxnSpMkLst>
        </pc:cxnChg>
        <pc:cxnChg chg="add mod">
          <ac:chgData name="Axel Hauduc" userId="8fbef522b4658a47" providerId="LiveId" clId="{A2C65067-193B-4299-BDDA-D571DFBF82D5}" dt="2020-10-02T04:16:11.528" v="1771" actId="1035"/>
          <ac:cxnSpMkLst>
            <pc:docMk/>
            <pc:sldMk cId="2053121856" sldId="268"/>
            <ac:cxnSpMk id="29" creationId="{B380212D-4298-4764-A456-9F21276A67AB}"/>
          </ac:cxnSpMkLst>
        </pc:cxnChg>
        <pc:cxnChg chg="add mod">
          <ac:chgData name="Axel Hauduc" userId="8fbef522b4658a47" providerId="LiveId" clId="{A2C65067-193B-4299-BDDA-D571DFBF82D5}" dt="2020-10-02T04:16:11.528" v="1771" actId="1035"/>
          <ac:cxnSpMkLst>
            <pc:docMk/>
            <pc:sldMk cId="2053121856" sldId="268"/>
            <ac:cxnSpMk id="30" creationId="{26D8505C-4109-4B0F-80A3-A098D70F281F}"/>
          </ac:cxnSpMkLst>
        </pc:cxnChg>
        <pc:cxnChg chg="add mod">
          <ac:chgData name="Axel Hauduc" userId="8fbef522b4658a47" providerId="LiveId" clId="{A2C65067-193B-4299-BDDA-D571DFBF82D5}" dt="2020-10-02T04:16:11.528" v="1771" actId="1035"/>
          <ac:cxnSpMkLst>
            <pc:docMk/>
            <pc:sldMk cId="2053121856" sldId="268"/>
            <ac:cxnSpMk id="31" creationId="{BBACEC9E-9387-46A1-B3C9-A13416D630CE}"/>
          </ac:cxnSpMkLst>
        </pc:cxnChg>
        <pc:cxnChg chg="add mod">
          <ac:chgData name="Axel Hauduc" userId="8fbef522b4658a47" providerId="LiveId" clId="{A2C65067-193B-4299-BDDA-D571DFBF82D5}" dt="2020-10-02T04:16:11.528" v="1771" actId="1035"/>
          <ac:cxnSpMkLst>
            <pc:docMk/>
            <pc:sldMk cId="2053121856" sldId="268"/>
            <ac:cxnSpMk id="32" creationId="{C5CAC5F4-0637-49FF-81D7-D8D851576DDA}"/>
          </ac:cxnSpMkLst>
        </pc:cxnChg>
        <pc:cxnChg chg="add mod">
          <ac:chgData name="Axel Hauduc" userId="8fbef522b4658a47" providerId="LiveId" clId="{A2C65067-193B-4299-BDDA-D571DFBF82D5}" dt="2020-10-02T04:16:11.528" v="1771" actId="1035"/>
          <ac:cxnSpMkLst>
            <pc:docMk/>
            <pc:sldMk cId="2053121856" sldId="268"/>
            <ac:cxnSpMk id="33" creationId="{8463808B-9F35-4056-9583-5C85FC88D27E}"/>
          </ac:cxnSpMkLst>
        </pc:cxnChg>
        <pc:cxnChg chg="add mod">
          <ac:chgData name="Axel Hauduc" userId="8fbef522b4658a47" providerId="LiveId" clId="{A2C65067-193B-4299-BDDA-D571DFBF82D5}" dt="2020-10-02T04:16:11.528" v="1771" actId="1035"/>
          <ac:cxnSpMkLst>
            <pc:docMk/>
            <pc:sldMk cId="2053121856" sldId="268"/>
            <ac:cxnSpMk id="34" creationId="{FD97613F-7B1F-4FA1-AA73-511A412CB4AC}"/>
          </ac:cxnSpMkLst>
        </pc:cxnChg>
        <pc:cxnChg chg="add mod">
          <ac:chgData name="Axel Hauduc" userId="8fbef522b4658a47" providerId="LiveId" clId="{A2C65067-193B-4299-BDDA-D571DFBF82D5}" dt="2020-10-02T04:16:11.528" v="1771" actId="1035"/>
          <ac:cxnSpMkLst>
            <pc:docMk/>
            <pc:sldMk cId="2053121856" sldId="268"/>
            <ac:cxnSpMk id="35" creationId="{97570CF0-6156-45D9-85B7-2F32627DF294}"/>
          </ac:cxnSpMkLst>
        </pc:cxnChg>
        <pc:cxnChg chg="add mod">
          <ac:chgData name="Axel Hauduc" userId="8fbef522b4658a47" providerId="LiveId" clId="{A2C65067-193B-4299-BDDA-D571DFBF82D5}" dt="2020-10-02T04:16:11.528" v="1771" actId="1035"/>
          <ac:cxnSpMkLst>
            <pc:docMk/>
            <pc:sldMk cId="2053121856" sldId="268"/>
            <ac:cxnSpMk id="36" creationId="{8D6FF08A-9E71-4E14-9142-A5173AC01413}"/>
          </ac:cxnSpMkLst>
        </pc:cxnChg>
        <pc:cxnChg chg="add mod">
          <ac:chgData name="Axel Hauduc" userId="8fbef522b4658a47" providerId="LiveId" clId="{A2C65067-193B-4299-BDDA-D571DFBF82D5}" dt="2020-10-02T04:16:11.528" v="1771" actId="1035"/>
          <ac:cxnSpMkLst>
            <pc:docMk/>
            <pc:sldMk cId="2053121856" sldId="268"/>
            <ac:cxnSpMk id="37" creationId="{80BBF552-71A4-431D-B642-773759E7C5E1}"/>
          </ac:cxnSpMkLst>
        </pc:cxnChg>
        <pc:cxnChg chg="add mod">
          <ac:chgData name="Axel Hauduc" userId="8fbef522b4658a47" providerId="LiveId" clId="{A2C65067-193B-4299-BDDA-D571DFBF82D5}" dt="2020-10-02T04:16:11.528" v="1771" actId="1035"/>
          <ac:cxnSpMkLst>
            <pc:docMk/>
            <pc:sldMk cId="2053121856" sldId="268"/>
            <ac:cxnSpMk id="38" creationId="{54BF2C23-EE6C-44BA-80E1-C381CE6C4093}"/>
          </ac:cxnSpMkLst>
        </pc:cxnChg>
      </pc:sldChg>
      <pc:sldChg chg="addSp modSp add mod">
        <pc:chgData name="Axel Hauduc" userId="8fbef522b4658a47" providerId="LiveId" clId="{A2C65067-193B-4299-BDDA-D571DFBF82D5}" dt="2020-10-02T04:23:20.193" v="1897" actId="1076"/>
        <pc:sldMkLst>
          <pc:docMk/>
          <pc:sldMk cId="1289313807" sldId="269"/>
        </pc:sldMkLst>
        <pc:spChg chg="add mod ord">
          <ac:chgData name="Axel Hauduc" userId="8fbef522b4658a47" providerId="LiveId" clId="{A2C65067-193B-4299-BDDA-D571DFBF82D5}" dt="2020-10-02T04:16:46.393" v="1796" actId="1035"/>
          <ac:spMkLst>
            <pc:docMk/>
            <pc:sldMk cId="1289313807" sldId="269"/>
            <ac:spMk id="2" creationId="{9865DF4F-4467-468D-8153-48AD5BA11A9F}"/>
          </ac:spMkLst>
        </pc:spChg>
        <pc:spChg chg="add mod">
          <ac:chgData name="Axel Hauduc" userId="8fbef522b4658a47" providerId="LiveId" clId="{A2C65067-193B-4299-BDDA-D571DFBF82D5}" dt="2020-10-02T04:16:46.393" v="1796" actId="1035"/>
          <ac:spMkLst>
            <pc:docMk/>
            <pc:sldMk cId="1289313807" sldId="269"/>
            <ac:spMk id="3" creationId="{4564C3C8-8583-4C24-9F4D-42F904D9B107}"/>
          </ac:spMkLst>
        </pc:spChg>
        <pc:spChg chg="add mod">
          <ac:chgData name="Axel Hauduc" userId="8fbef522b4658a47" providerId="LiveId" clId="{A2C65067-193B-4299-BDDA-D571DFBF82D5}" dt="2020-10-02T04:16:46.393" v="1796" actId="1035"/>
          <ac:spMkLst>
            <pc:docMk/>
            <pc:sldMk cId="1289313807" sldId="269"/>
            <ac:spMk id="6" creationId="{33C713C1-C4B6-4008-B3D6-D0043774B662}"/>
          </ac:spMkLst>
        </pc:spChg>
        <pc:spChg chg="add mod">
          <ac:chgData name="Axel Hauduc" userId="8fbef522b4658a47" providerId="LiveId" clId="{A2C65067-193B-4299-BDDA-D571DFBF82D5}" dt="2020-10-02T04:16:46.393" v="1796" actId="1035"/>
          <ac:spMkLst>
            <pc:docMk/>
            <pc:sldMk cId="1289313807" sldId="269"/>
            <ac:spMk id="8" creationId="{0FCCF457-1ABE-44F7-AFDB-A818106D1476}"/>
          </ac:spMkLst>
        </pc:spChg>
        <pc:spChg chg="add mod">
          <ac:chgData name="Axel Hauduc" userId="8fbef522b4658a47" providerId="LiveId" clId="{A2C65067-193B-4299-BDDA-D571DFBF82D5}" dt="2020-10-02T04:16:46.393" v="1796" actId="1035"/>
          <ac:spMkLst>
            <pc:docMk/>
            <pc:sldMk cId="1289313807" sldId="269"/>
            <ac:spMk id="10" creationId="{05672F42-3EC4-4C83-8065-DC5DF360F771}"/>
          </ac:spMkLst>
        </pc:spChg>
        <pc:spChg chg="add mod">
          <ac:chgData name="Axel Hauduc" userId="8fbef522b4658a47" providerId="LiveId" clId="{A2C65067-193B-4299-BDDA-D571DFBF82D5}" dt="2020-10-02T04:16:46.393" v="1796" actId="1035"/>
          <ac:spMkLst>
            <pc:docMk/>
            <pc:sldMk cId="1289313807" sldId="269"/>
            <ac:spMk id="12" creationId="{A2539CF3-0DB0-4F46-802A-943D364C244A}"/>
          </ac:spMkLst>
        </pc:spChg>
        <pc:spChg chg="add mod">
          <ac:chgData name="Axel Hauduc" userId="8fbef522b4658a47" providerId="LiveId" clId="{A2C65067-193B-4299-BDDA-D571DFBF82D5}" dt="2020-10-02T04:16:46.393" v="1796" actId="1035"/>
          <ac:spMkLst>
            <pc:docMk/>
            <pc:sldMk cId="1289313807" sldId="269"/>
            <ac:spMk id="14" creationId="{D199407E-EEEC-4078-88AB-2E1DD902EC74}"/>
          </ac:spMkLst>
        </pc:spChg>
        <pc:spChg chg="add mod">
          <ac:chgData name="Axel Hauduc" userId="8fbef522b4658a47" providerId="LiveId" clId="{A2C65067-193B-4299-BDDA-D571DFBF82D5}" dt="2020-10-02T04:16:46.393" v="1796" actId="1035"/>
          <ac:spMkLst>
            <pc:docMk/>
            <pc:sldMk cId="1289313807" sldId="269"/>
            <ac:spMk id="15" creationId="{93CA37DF-1369-4E3A-BBA9-9DF5C62F0D61}"/>
          </ac:spMkLst>
        </pc:spChg>
        <pc:spChg chg="add mod">
          <ac:chgData name="Axel Hauduc" userId="8fbef522b4658a47" providerId="LiveId" clId="{A2C65067-193B-4299-BDDA-D571DFBF82D5}" dt="2020-10-02T04:16:46.393" v="1796" actId="1035"/>
          <ac:spMkLst>
            <pc:docMk/>
            <pc:sldMk cId="1289313807" sldId="269"/>
            <ac:spMk id="16" creationId="{AE221751-35A0-4635-A4DC-206789C8356F}"/>
          </ac:spMkLst>
        </pc:spChg>
        <pc:spChg chg="add mod">
          <ac:chgData name="Axel Hauduc" userId="8fbef522b4658a47" providerId="LiveId" clId="{A2C65067-193B-4299-BDDA-D571DFBF82D5}" dt="2020-10-02T04:16:46.393" v="1796" actId="1035"/>
          <ac:spMkLst>
            <pc:docMk/>
            <pc:sldMk cId="1289313807" sldId="269"/>
            <ac:spMk id="21" creationId="{958F0919-CF52-4D53-8B70-67D01D9399AC}"/>
          </ac:spMkLst>
        </pc:spChg>
        <pc:spChg chg="add mod">
          <ac:chgData name="Axel Hauduc" userId="8fbef522b4658a47" providerId="LiveId" clId="{A2C65067-193B-4299-BDDA-D571DFBF82D5}" dt="2020-10-02T04:16:46.393" v="1796" actId="1035"/>
          <ac:spMkLst>
            <pc:docMk/>
            <pc:sldMk cId="1289313807" sldId="269"/>
            <ac:spMk id="51" creationId="{E403B459-BB28-4910-A79A-8D7F8BCFA32A}"/>
          </ac:spMkLst>
        </pc:spChg>
        <pc:spChg chg="add mod">
          <ac:chgData name="Axel Hauduc" userId="8fbef522b4658a47" providerId="LiveId" clId="{A2C65067-193B-4299-BDDA-D571DFBF82D5}" dt="2020-10-02T04:16:46.393" v="1796" actId="1035"/>
          <ac:spMkLst>
            <pc:docMk/>
            <pc:sldMk cId="1289313807" sldId="269"/>
            <ac:spMk id="53" creationId="{17BC31FC-FBD9-458F-8B00-8DC93205F8F8}"/>
          </ac:spMkLst>
        </pc:spChg>
        <pc:spChg chg="add mod">
          <ac:chgData name="Axel Hauduc" userId="8fbef522b4658a47" providerId="LiveId" clId="{A2C65067-193B-4299-BDDA-D571DFBF82D5}" dt="2020-10-02T04:16:46.393" v="1796" actId="1035"/>
          <ac:spMkLst>
            <pc:docMk/>
            <pc:sldMk cId="1289313807" sldId="269"/>
            <ac:spMk id="55" creationId="{4B3DDD14-0FBF-4491-A0F2-0A703B989EAA}"/>
          </ac:spMkLst>
        </pc:spChg>
        <pc:spChg chg="add mod">
          <ac:chgData name="Axel Hauduc" userId="8fbef522b4658a47" providerId="LiveId" clId="{A2C65067-193B-4299-BDDA-D571DFBF82D5}" dt="2020-10-02T04:23:20.193" v="1897" actId="1076"/>
          <ac:spMkLst>
            <pc:docMk/>
            <pc:sldMk cId="1289313807" sldId="269"/>
            <ac:spMk id="56" creationId="{B7172351-B440-4B3D-AAAA-28020F7FCD50}"/>
          </ac:spMkLst>
        </pc:spChg>
        <pc:picChg chg="mod">
          <ac:chgData name="Axel Hauduc" userId="8fbef522b4658a47" providerId="LiveId" clId="{A2C65067-193B-4299-BDDA-D571DFBF82D5}" dt="2020-10-02T04:16:46.393" v="1796" actId="1035"/>
          <ac:picMkLst>
            <pc:docMk/>
            <pc:sldMk cId="1289313807" sldId="269"/>
            <ac:picMk id="11" creationId="{1CCBEC48-A59D-4C51-9E52-3642CB3C020B}"/>
          </ac:picMkLst>
        </pc:picChg>
        <pc:cxnChg chg="mod">
          <ac:chgData name="Axel Hauduc" userId="8fbef522b4658a47" providerId="LiveId" clId="{A2C65067-193B-4299-BDDA-D571DFBF82D5}" dt="2020-10-02T04:16:46.393" v="1796" actId="1035"/>
          <ac:cxnSpMkLst>
            <pc:docMk/>
            <pc:sldMk cId="1289313807" sldId="269"/>
            <ac:cxnSpMk id="7" creationId="{2F3F68D3-1AC3-46EC-95AA-A1EDF9D51278}"/>
          </ac:cxnSpMkLst>
        </pc:cxnChg>
        <pc:cxnChg chg="mod">
          <ac:chgData name="Axel Hauduc" userId="8fbef522b4658a47" providerId="LiveId" clId="{A2C65067-193B-4299-BDDA-D571DFBF82D5}" dt="2020-10-02T04:16:46.393" v="1796" actId="1035"/>
          <ac:cxnSpMkLst>
            <pc:docMk/>
            <pc:sldMk cId="1289313807" sldId="269"/>
            <ac:cxnSpMk id="9" creationId="{D01C3E7A-F581-4019-AD5D-86125E56421C}"/>
          </ac:cxnSpMkLst>
        </pc:cxnChg>
        <pc:cxnChg chg="mod">
          <ac:chgData name="Axel Hauduc" userId="8fbef522b4658a47" providerId="LiveId" clId="{A2C65067-193B-4299-BDDA-D571DFBF82D5}" dt="2020-10-02T04:16:46.393" v="1796" actId="1035"/>
          <ac:cxnSpMkLst>
            <pc:docMk/>
            <pc:sldMk cId="1289313807" sldId="269"/>
            <ac:cxnSpMk id="13" creationId="{4DAF4240-FB31-41E8-AF1B-913478F2BE7D}"/>
          </ac:cxnSpMkLst>
        </pc:cxnChg>
        <pc:cxnChg chg="mod">
          <ac:chgData name="Axel Hauduc" userId="8fbef522b4658a47" providerId="LiveId" clId="{A2C65067-193B-4299-BDDA-D571DFBF82D5}" dt="2020-10-02T04:16:46.393" v="1796" actId="1035"/>
          <ac:cxnSpMkLst>
            <pc:docMk/>
            <pc:sldMk cId="1289313807" sldId="269"/>
            <ac:cxnSpMk id="17" creationId="{14E62F30-9AF9-4CAC-852B-F5120D7542C1}"/>
          </ac:cxnSpMkLst>
        </pc:cxnChg>
        <pc:cxnChg chg="mod">
          <ac:chgData name="Axel Hauduc" userId="8fbef522b4658a47" providerId="LiveId" clId="{A2C65067-193B-4299-BDDA-D571DFBF82D5}" dt="2020-10-02T04:16:46.393" v="1796" actId="1035"/>
          <ac:cxnSpMkLst>
            <pc:docMk/>
            <pc:sldMk cId="1289313807" sldId="269"/>
            <ac:cxnSpMk id="18" creationId="{011F9267-16CD-4C51-A93E-B725F30E7CD5}"/>
          </ac:cxnSpMkLst>
        </pc:cxnChg>
        <pc:cxnChg chg="mod">
          <ac:chgData name="Axel Hauduc" userId="8fbef522b4658a47" providerId="LiveId" clId="{A2C65067-193B-4299-BDDA-D571DFBF82D5}" dt="2020-10-02T04:16:46.393" v="1796" actId="1035"/>
          <ac:cxnSpMkLst>
            <pc:docMk/>
            <pc:sldMk cId="1289313807" sldId="269"/>
            <ac:cxnSpMk id="19" creationId="{956A0638-0949-4EE5-9445-043EC5EFCA88}"/>
          </ac:cxnSpMkLst>
        </pc:cxnChg>
        <pc:cxnChg chg="mod">
          <ac:chgData name="Axel Hauduc" userId="8fbef522b4658a47" providerId="LiveId" clId="{A2C65067-193B-4299-BDDA-D571DFBF82D5}" dt="2020-10-02T04:16:46.393" v="1796" actId="1035"/>
          <ac:cxnSpMkLst>
            <pc:docMk/>
            <pc:sldMk cId="1289313807" sldId="269"/>
            <ac:cxnSpMk id="20" creationId="{84FCF1BE-3DCD-4635-9CF3-40E54C0F27AF}"/>
          </ac:cxnSpMkLst>
        </pc:cxnChg>
        <pc:cxnChg chg="mod">
          <ac:chgData name="Axel Hauduc" userId="8fbef522b4658a47" providerId="LiveId" clId="{A2C65067-193B-4299-BDDA-D571DFBF82D5}" dt="2020-10-02T04:16:46.393" v="1796" actId="1035"/>
          <ac:cxnSpMkLst>
            <pc:docMk/>
            <pc:sldMk cId="1289313807" sldId="269"/>
            <ac:cxnSpMk id="23" creationId="{5B48FF83-01DA-4D87-B6CE-EF699718F417}"/>
          </ac:cxnSpMkLst>
        </pc:cxnChg>
        <pc:cxnChg chg="mod">
          <ac:chgData name="Axel Hauduc" userId="8fbef522b4658a47" providerId="LiveId" clId="{A2C65067-193B-4299-BDDA-D571DFBF82D5}" dt="2020-10-02T04:16:46.393" v="1796" actId="1035"/>
          <ac:cxnSpMkLst>
            <pc:docMk/>
            <pc:sldMk cId="1289313807" sldId="269"/>
            <ac:cxnSpMk id="24" creationId="{C5B82576-489F-4F44-997C-308D436EB6E8}"/>
          </ac:cxnSpMkLst>
        </pc:cxnChg>
        <pc:cxnChg chg="mod">
          <ac:chgData name="Axel Hauduc" userId="8fbef522b4658a47" providerId="LiveId" clId="{A2C65067-193B-4299-BDDA-D571DFBF82D5}" dt="2020-10-02T04:16:46.393" v="1796" actId="1035"/>
          <ac:cxnSpMkLst>
            <pc:docMk/>
            <pc:sldMk cId="1289313807" sldId="269"/>
            <ac:cxnSpMk id="25" creationId="{81723A30-8EEA-440C-AAA8-421E62430322}"/>
          </ac:cxnSpMkLst>
        </pc:cxnChg>
        <pc:cxnChg chg="mod">
          <ac:chgData name="Axel Hauduc" userId="8fbef522b4658a47" providerId="LiveId" clId="{A2C65067-193B-4299-BDDA-D571DFBF82D5}" dt="2020-10-02T04:16:46.393" v="1796" actId="1035"/>
          <ac:cxnSpMkLst>
            <pc:docMk/>
            <pc:sldMk cId="1289313807" sldId="269"/>
            <ac:cxnSpMk id="26" creationId="{E2A8474B-3BFA-4F36-A2B0-02CFB45C6CF4}"/>
          </ac:cxnSpMkLst>
        </pc:cxnChg>
        <pc:cxnChg chg="mod">
          <ac:chgData name="Axel Hauduc" userId="8fbef522b4658a47" providerId="LiveId" clId="{A2C65067-193B-4299-BDDA-D571DFBF82D5}" dt="2020-10-02T04:16:46.393" v="1796" actId="1035"/>
          <ac:cxnSpMkLst>
            <pc:docMk/>
            <pc:sldMk cId="1289313807" sldId="269"/>
            <ac:cxnSpMk id="27" creationId="{D9C1E990-74EE-42DA-96B1-6FC75A3B90BC}"/>
          </ac:cxnSpMkLst>
        </pc:cxnChg>
        <pc:cxnChg chg="mod">
          <ac:chgData name="Axel Hauduc" userId="8fbef522b4658a47" providerId="LiveId" clId="{A2C65067-193B-4299-BDDA-D571DFBF82D5}" dt="2020-10-02T04:16:46.393" v="1796" actId="1035"/>
          <ac:cxnSpMkLst>
            <pc:docMk/>
            <pc:sldMk cId="1289313807" sldId="269"/>
            <ac:cxnSpMk id="28" creationId="{F9679EA7-8A44-473F-B418-073E218D7C33}"/>
          </ac:cxnSpMkLst>
        </pc:cxnChg>
        <pc:cxnChg chg="mod">
          <ac:chgData name="Axel Hauduc" userId="8fbef522b4658a47" providerId="LiveId" clId="{A2C65067-193B-4299-BDDA-D571DFBF82D5}" dt="2020-10-02T04:16:46.393" v="1796" actId="1035"/>
          <ac:cxnSpMkLst>
            <pc:docMk/>
            <pc:sldMk cId="1289313807" sldId="269"/>
            <ac:cxnSpMk id="29" creationId="{B380212D-4298-4764-A456-9F21276A67AB}"/>
          </ac:cxnSpMkLst>
        </pc:cxnChg>
        <pc:cxnChg chg="mod">
          <ac:chgData name="Axel Hauduc" userId="8fbef522b4658a47" providerId="LiveId" clId="{A2C65067-193B-4299-BDDA-D571DFBF82D5}" dt="2020-10-02T04:16:46.393" v="1796" actId="1035"/>
          <ac:cxnSpMkLst>
            <pc:docMk/>
            <pc:sldMk cId="1289313807" sldId="269"/>
            <ac:cxnSpMk id="30" creationId="{26D8505C-4109-4B0F-80A3-A098D70F281F}"/>
          </ac:cxnSpMkLst>
        </pc:cxnChg>
        <pc:cxnChg chg="mod">
          <ac:chgData name="Axel Hauduc" userId="8fbef522b4658a47" providerId="LiveId" clId="{A2C65067-193B-4299-BDDA-D571DFBF82D5}" dt="2020-10-02T04:16:46.393" v="1796" actId="1035"/>
          <ac:cxnSpMkLst>
            <pc:docMk/>
            <pc:sldMk cId="1289313807" sldId="269"/>
            <ac:cxnSpMk id="31" creationId="{BBACEC9E-9387-46A1-B3C9-A13416D630CE}"/>
          </ac:cxnSpMkLst>
        </pc:cxnChg>
        <pc:cxnChg chg="mod">
          <ac:chgData name="Axel Hauduc" userId="8fbef522b4658a47" providerId="LiveId" clId="{A2C65067-193B-4299-BDDA-D571DFBF82D5}" dt="2020-10-02T04:16:46.393" v="1796" actId="1035"/>
          <ac:cxnSpMkLst>
            <pc:docMk/>
            <pc:sldMk cId="1289313807" sldId="269"/>
            <ac:cxnSpMk id="32" creationId="{C5CAC5F4-0637-49FF-81D7-D8D851576DDA}"/>
          </ac:cxnSpMkLst>
        </pc:cxnChg>
        <pc:cxnChg chg="mod">
          <ac:chgData name="Axel Hauduc" userId="8fbef522b4658a47" providerId="LiveId" clId="{A2C65067-193B-4299-BDDA-D571DFBF82D5}" dt="2020-10-02T04:16:46.393" v="1796" actId="1035"/>
          <ac:cxnSpMkLst>
            <pc:docMk/>
            <pc:sldMk cId="1289313807" sldId="269"/>
            <ac:cxnSpMk id="33" creationId="{8463808B-9F35-4056-9583-5C85FC88D27E}"/>
          </ac:cxnSpMkLst>
        </pc:cxnChg>
        <pc:cxnChg chg="mod">
          <ac:chgData name="Axel Hauduc" userId="8fbef522b4658a47" providerId="LiveId" clId="{A2C65067-193B-4299-BDDA-D571DFBF82D5}" dt="2020-10-02T04:16:46.393" v="1796" actId="1035"/>
          <ac:cxnSpMkLst>
            <pc:docMk/>
            <pc:sldMk cId="1289313807" sldId="269"/>
            <ac:cxnSpMk id="34" creationId="{FD97613F-7B1F-4FA1-AA73-511A412CB4AC}"/>
          </ac:cxnSpMkLst>
        </pc:cxnChg>
        <pc:cxnChg chg="mod">
          <ac:chgData name="Axel Hauduc" userId="8fbef522b4658a47" providerId="LiveId" clId="{A2C65067-193B-4299-BDDA-D571DFBF82D5}" dt="2020-10-02T04:16:46.393" v="1796" actId="1035"/>
          <ac:cxnSpMkLst>
            <pc:docMk/>
            <pc:sldMk cId="1289313807" sldId="269"/>
            <ac:cxnSpMk id="35" creationId="{97570CF0-6156-45D9-85B7-2F32627DF294}"/>
          </ac:cxnSpMkLst>
        </pc:cxnChg>
        <pc:cxnChg chg="mod">
          <ac:chgData name="Axel Hauduc" userId="8fbef522b4658a47" providerId="LiveId" clId="{A2C65067-193B-4299-BDDA-D571DFBF82D5}" dt="2020-10-02T04:16:46.393" v="1796" actId="1035"/>
          <ac:cxnSpMkLst>
            <pc:docMk/>
            <pc:sldMk cId="1289313807" sldId="269"/>
            <ac:cxnSpMk id="36" creationId="{8D6FF08A-9E71-4E14-9142-A5173AC01413}"/>
          </ac:cxnSpMkLst>
        </pc:cxnChg>
        <pc:cxnChg chg="mod">
          <ac:chgData name="Axel Hauduc" userId="8fbef522b4658a47" providerId="LiveId" clId="{A2C65067-193B-4299-BDDA-D571DFBF82D5}" dt="2020-10-02T04:16:46.393" v="1796" actId="1035"/>
          <ac:cxnSpMkLst>
            <pc:docMk/>
            <pc:sldMk cId="1289313807" sldId="269"/>
            <ac:cxnSpMk id="37" creationId="{80BBF552-71A4-431D-B642-773759E7C5E1}"/>
          </ac:cxnSpMkLst>
        </pc:cxnChg>
        <pc:cxnChg chg="mod">
          <ac:chgData name="Axel Hauduc" userId="8fbef522b4658a47" providerId="LiveId" clId="{A2C65067-193B-4299-BDDA-D571DFBF82D5}" dt="2020-10-02T04:16:46.393" v="1796" actId="1035"/>
          <ac:cxnSpMkLst>
            <pc:docMk/>
            <pc:sldMk cId="1289313807" sldId="269"/>
            <ac:cxnSpMk id="38" creationId="{54BF2C23-EE6C-44BA-80E1-C381CE6C4093}"/>
          </ac:cxnSpMkLst>
        </pc:cxnChg>
        <pc:cxnChg chg="add mod">
          <ac:chgData name="Axel Hauduc" userId="8fbef522b4658a47" providerId="LiveId" clId="{A2C65067-193B-4299-BDDA-D571DFBF82D5}" dt="2020-10-02T04:16:46.393" v="1796" actId="1035"/>
          <ac:cxnSpMkLst>
            <pc:docMk/>
            <pc:sldMk cId="1289313807" sldId="269"/>
            <ac:cxnSpMk id="43" creationId="{BFE7C805-45E6-457F-841A-5044C2EC34E9}"/>
          </ac:cxnSpMkLst>
        </pc:cxnChg>
        <pc:cxnChg chg="add mod">
          <ac:chgData name="Axel Hauduc" userId="8fbef522b4658a47" providerId="LiveId" clId="{A2C65067-193B-4299-BDDA-D571DFBF82D5}" dt="2020-10-02T04:16:46.393" v="1796" actId="1035"/>
          <ac:cxnSpMkLst>
            <pc:docMk/>
            <pc:sldMk cId="1289313807" sldId="269"/>
            <ac:cxnSpMk id="48" creationId="{576544F1-DB66-43FD-95CE-6AC2224ABF1E}"/>
          </ac:cxnSpMkLst>
        </pc:cxnChg>
        <pc:cxnChg chg="add mod">
          <ac:chgData name="Axel Hauduc" userId="8fbef522b4658a47" providerId="LiveId" clId="{A2C65067-193B-4299-BDDA-D571DFBF82D5}" dt="2020-10-02T04:16:46.393" v="1796" actId="1035"/>
          <ac:cxnSpMkLst>
            <pc:docMk/>
            <pc:sldMk cId="1289313807" sldId="269"/>
            <ac:cxnSpMk id="49" creationId="{BF75DDE3-C41B-41DE-8F99-ACD4FE54A7A0}"/>
          </ac:cxnSpMkLst>
        </pc:cxnChg>
        <pc:cxnChg chg="add mod">
          <ac:chgData name="Axel Hauduc" userId="8fbef522b4658a47" providerId="LiveId" clId="{A2C65067-193B-4299-BDDA-D571DFBF82D5}" dt="2020-10-02T04:16:46.393" v="1796" actId="1035"/>
          <ac:cxnSpMkLst>
            <pc:docMk/>
            <pc:sldMk cId="1289313807" sldId="269"/>
            <ac:cxnSpMk id="50" creationId="{82B5CCB1-A67A-4168-A313-CE1987ABF98A}"/>
          </ac:cxnSpMkLst>
        </pc:cxnChg>
      </pc:sldChg>
      <pc:sldChg chg="addSp delSp modSp new mod modNotesTx">
        <pc:chgData name="Axel Hauduc" userId="8fbef522b4658a47" providerId="LiveId" clId="{A2C65067-193B-4299-BDDA-D571DFBF82D5}" dt="2020-10-02T04:40:45.971" v="2419" actId="14100"/>
        <pc:sldMkLst>
          <pc:docMk/>
          <pc:sldMk cId="1476172167" sldId="270"/>
        </pc:sldMkLst>
        <pc:spChg chg="mod">
          <ac:chgData name="Axel Hauduc" userId="8fbef522b4658a47" providerId="LiveId" clId="{A2C65067-193B-4299-BDDA-D571DFBF82D5}" dt="2020-10-02T03:01:29.764" v="1056" actId="5793"/>
          <ac:spMkLst>
            <pc:docMk/>
            <pc:sldMk cId="1476172167" sldId="270"/>
            <ac:spMk id="2" creationId="{A2E6CE3B-3F03-4B00-9688-95A0DCE9E6A0}"/>
          </ac:spMkLst>
        </pc:spChg>
        <pc:spChg chg="add del mod">
          <ac:chgData name="Axel Hauduc" userId="8fbef522b4658a47" providerId="LiveId" clId="{A2C65067-193B-4299-BDDA-D571DFBF82D5}" dt="2020-10-02T04:40:45.971" v="2419" actId="14100"/>
          <ac:spMkLst>
            <pc:docMk/>
            <pc:sldMk cId="1476172167" sldId="270"/>
            <ac:spMk id="3" creationId="{0C0E3B83-5B65-4DF6-BD91-6224F7173BC9}"/>
          </ac:spMkLst>
        </pc:spChg>
        <pc:spChg chg="add del mod">
          <ac:chgData name="Axel Hauduc" userId="8fbef522b4658a47" providerId="LiveId" clId="{A2C65067-193B-4299-BDDA-D571DFBF82D5}" dt="2020-10-02T03:01:33.979" v="1060"/>
          <ac:spMkLst>
            <pc:docMk/>
            <pc:sldMk cId="1476172167" sldId="270"/>
            <ac:spMk id="6" creationId="{E72301CA-B9BA-4BB4-B726-4C4955E0A36D}"/>
          </ac:spMkLst>
        </pc:spChg>
      </pc:sldChg>
      <pc:sldChg chg="addSp delSp modSp new del mod ord setBg">
        <pc:chgData name="Axel Hauduc" userId="8fbef522b4658a47" providerId="LiveId" clId="{A2C65067-193B-4299-BDDA-D571DFBF82D5}" dt="2020-10-02T03:00:51.354" v="1022" actId="2696"/>
        <pc:sldMkLst>
          <pc:docMk/>
          <pc:sldMk cId="3182742451" sldId="270"/>
        </pc:sldMkLst>
        <pc:spChg chg="mod">
          <ac:chgData name="Axel Hauduc" userId="8fbef522b4658a47" providerId="LiveId" clId="{A2C65067-193B-4299-BDDA-D571DFBF82D5}" dt="2020-10-02T03:00:42.255" v="1021" actId="20577"/>
          <ac:spMkLst>
            <pc:docMk/>
            <pc:sldMk cId="3182742451" sldId="270"/>
            <ac:spMk id="2" creationId="{97CA1B44-8A28-4D4F-87B2-3C5738C29070}"/>
          </ac:spMkLst>
        </pc:spChg>
        <pc:spChg chg="del">
          <ac:chgData name="Axel Hauduc" userId="8fbef522b4658a47" providerId="LiveId" clId="{A2C65067-193B-4299-BDDA-D571DFBF82D5}" dt="2020-10-02T03:00:27.213" v="974" actId="26606"/>
          <ac:spMkLst>
            <pc:docMk/>
            <pc:sldMk cId="3182742451" sldId="270"/>
            <ac:spMk id="3" creationId="{2C585476-3242-435C-8832-581CB55CE74C}"/>
          </ac:spMkLst>
        </pc:spChg>
        <pc:spChg chg="mod">
          <ac:chgData name="Axel Hauduc" userId="8fbef522b4658a47" providerId="LiveId" clId="{A2C65067-193B-4299-BDDA-D571DFBF82D5}" dt="2020-10-02T03:00:27.213" v="974" actId="26606"/>
          <ac:spMkLst>
            <pc:docMk/>
            <pc:sldMk cId="3182742451" sldId="270"/>
            <ac:spMk id="4" creationId="{7970B591-389A-4A1F-A8A9-A9C28C907510}"/>
          </ac:spMkLst>
        </pc:spChg>
        <pc:spChg chg="mod">
          <ac:chgData name="Axel Hauduc" userId="8fbef522b4658a47" providerId="LiveId" clId="{A2C65067-193B-4299-BDDA-D571DFBF82D5}" dt="2020-10-02T03:00:27.213" v="974" actId="26606"/>
          <ac:spMkLst>
            <pc:docMk/>
            <pc:sldMk cId="3182742451" sldId="270"/>
            <ac:spMk id="5" creationId="{A11AB0D0-ECC2-4A1D-83C5-27BC0FCF5819}"/>
          </ac:spMkLst>
        </pc:spChg>
        <pc:spChg chg="add">
          <ac:chgData name="Axel Hauduc" userId="8fbef522b4658a47" providerId="LiveId" clId="{A2C65067-193B-4299-BDDA-D571DFBF82D5}" dt="2020-10-02T03:00:27.213" v="974" actId="26606"/>
          <ac:spMkLst>
            <pc:docMk/>
            <pc:sldMk cId="3182742451" sldId="270"/>
            <ac:spMk id="10" creationId="{EB8A1B5F-0801-4AFF-A489-335B6A851FF4}"/>
          </ac:spMkLst>
        </pc:spChg>
        <pc:spChg chg="add">
          <ac:chgData name="Axel Hauduc" userId="8fbef522b4658a47" providerId="LiveId" clId="{A2C65067-193B-4299-BDDA-D571DFBF82D5}" dt="2020-10-02T03:00:27.213" v="974" actId="26606"/>
          <ac:spMkLst>
            <pc:docMk/>
            <pc:sldMk cId="3182742451" sldId="270"/>
            <ac:spMk id="12" creationId="{06201B52-6441-4DBA-BACE-2359775817CE}"/>
          </ac:spMkLst>
        </pc:spChg>
        <pc:spChg chg="add">
          <ac:chgData name="Axel Hauduc" userId="8fbef522b4658a47" providerId="LiveId" clId="{A2C65067-193B-4299-BDDA-D571DFBF82D5}" dt="2020-10-02T03:00:27.213" v="974" actId="26606"/>
          <ac:spMkLst>
            <pc:docMk/>
            <pc:sldMk cId="3182742451" sldId="270"/>
            <ac:spMk id="16" creationId="{FBDCECDC-EEE3-4128-AA5E-82A8C08796E8}"/>
          </ac:spMkLst>
        </pc:spChg>
        <pc:spChg chg="add">
          <ac:chgData name="Axel Hauduc" userId="8fbef522b4658a47" providerId="LiveId" clId="{A2C65067-193B-4299-BDDA-D571DFBF82D5}" dt="2020-10-02T03:00:27.213" v="974" actId="26606"/>
          <ac:spMkLst>
            <pc:docMk/>
            <pc:sldMk cId="3182742451" sldId="270"/>
            <ac:spMk id="18" creationId="{1F3985C0-E548-44D2-B30E-F3E42DADE133}"/>
          </ac:spMkLst>
        </pc:spChg>
        <pc:spChg chg="add">
          <ac:chgData name="Axel Hauduc" userId="8fbef522b4658a47" providerId="LiveId" clId="{A2C65067-193B-4299-BDDA-D571DFBF82D5}" dt="2020-10-02T03:00:27.213" v="974" actId="26606"/>
          <ac:spMkLst>
            <pc:docMk/>
            <pc:sldMk cId="3182742451" sldId="270"/>
            <ac:spMk id="20" creationId="{4260EDE0-989C-4E16-AF94-F652294D828E}"/>
          </ac:spMkLst>
        </pc:spChg>
        <pc:cxnChg chg="add">
          <ac:chgData name="Axel Hauduc" userId="8fbef522b4658a47" providerId="LiveId" clId="{A2C65067-193B-4299-BDDA-D571DFBF82D5}" dt="2020-10-02T03:00:27.213" v="974" actId="26606"/>
          <ac:cxnSpMkLst>
            <pc:docMk/>
            <pc:sldMk cId="3182742451" sldId="270"/>
            <ac:cxnSpMk id="14" creationId="{89DF3DBB-17DD-4058-A944-5578E18A031E}"/>
          </ac:cxnSpMkLst>
        </pc:cxnChg>
      </pc:sldChg>
      <pc:sldChg chg="del">
        <pc:chgData name="Axel Hauduc" userId="8fbef522b4658a47" providerId="LiveId" clId="{A2C65067-193B-4299-BDDA-D571DFBF82D5}" dt="2020-10-02T02:26:26.079" v="0" actId="2696"/>
        <pc:sldMkLst>
          <pc:docMk/>
          <pc:sldMk cId="4081494868" sldId="270"/>
        </pc:sldMkLst>
      </pc:sldChg>
      <pc:sldChg chg="del">
        <pc:chgData name="Axel Hauduc" userId="8fbef522b4658a47" providerId="LiveId" clId="{A2C65067-193B-4299-BDDA-D571DFBF82D5}" dt="2020-10-02T02:26:26.079" v="0" actId="2696"/>
        <pc:sldMkLst>
          <pc:docMk/>
          <pc:sldMk cId="876352695" sldId="271"/>
        </pc:sldMkLst>
      </pc:sldChg>
      <pc:sldChg chg="new del ord">
        <pc:chgData name="Axel Hauduc" userId="8fbef522b4658a47" providerId="LiveId" clId="{A2C65067-193B-4299-BDDA-D571DFBF82D5}" dt="2020-10-02T03:30:42.648" v="1192" actId="47"/>
        <pc:sldMkLst>
          <pc:docMk/>
          <pc:sldMk cId="1188027026" sldId="271"/>
        </pc:sldMkLst>
      </pc:sldChg>
      <pc:sldChg chg="del">
        <pc:chgData name="Axel Hauduc" userId="8fbef522b4658a47" providerId="LiveId" clId="{A2C65067-193B-4299-BDDA-D571DFBF82D5}" dt="2020-10-02T02:26:26.079" v="0" actId="2696"/>
        <pc:sldMkLst>
          <pc:docMk/>
          <pc:sldMk cId="3028323314" sldId="272"/>
        </pc:sldMkLst>
      </pc:sldChg>
      <pc:sldChg chg="modSp add mod modNotesTx">
        <pc:chgData name="Axel Hauduc" userId="8fbef522b4658a47" providerId="LiveId" clId="{A2C65067-193B-4299-BDDA-D571DFBF82D5}" dt="2020-10-02T04:40:57.957" v="2440" actId="14100"/>
        <pc:sldMkLst>
          <pc:docMk/>
          <pc:sldMk cId="3802060727" sldId="272"/>
        </pc:sldMkLst>
        <pc:spChg chg="mod">
          <ac:chgData name="Axel Hauduc" userId="8fbef522b4658a47" providerId="LiveId" clId="{A2C65067-193B-4299-BDDA-D571DFBF82D5}" dt="2020-10-02T04:40:57.957" v="2440" actId="14100"/>
          <ac:spMkLst>
            <pc:docMk/>
            <pc:sldMk cId="3802060727" sldId="272"/>
            <ac:spMk id="3" creationId="{0C0E3B83-5B65-4DF6-BD91-6224F7173BC9}"/>
          </ac:spMkLst>
        </pc:spChg>
      </pc:sldChg>
      <pc:sldChg chg="addSp delSp modSp new del mod ord modNotesTx">
        <pc:chgData name="Axel Hauduc" userId="8fbef522b4658a47" providerId="LiveId" clId="{A2C65067-193B-4299-BDDA-D571DFBF82D5}" dt="2020-10-02T04:03:59.590" v="1589" actId="47"/>
        <pc:sldMkLst>
          <pc:docMk/>
          <pc:sldMk cId="905400840" sldId="273"/>
        </pc:sldMkLst>
        <pc:spChg chg="mod">
          <ac:chgData name="Axel Hauduc" userId="8fbef522b4658a47" providerId="LiveId" clId="{A2C65067-193B-4299-BDDA-D571DFBF82D5}" dt="2020-10-02T03:48:38.245" v="1491" actId="20577"/>
          <ac:spMkLst>
            <pc:docMk/>
            <pc:sldMk cId="905400840" sldId="273"/>
            <ac:spMk id="2" creationId="{14E2857A-568B-4907-AA66-F239D7145B35}"/>
          </ac:spMkLst>
        </pc:spChg>
        <pc:spChg chg="del">
          <ac:chgData name="Axel Hauduc" userId="8fbef522b4658a47" providerId="LiveId" clId="{A2C65067-193B-4299-BDDA-D571DFBF82D5}" dt="2020-10-02T03:47:44.054" v="1386"/>
          <ac:spMkLst>
            <pc:docMk/>
            <pc:sldMk cId="905400840" sldId="273"/>
            <ac:spMk id="3" creationId="{19EC6F6E-FBC1-4433-A749-A23F83B986CE}"/>
          </ac:spMkLst>
        </pc:spChg>
        <pc:spChg chg="add mod">
          <ac:chgData name="Axel Hauduc" userId="8fbef522b4658a47" providerId="LiveId" clId="{A2C65067-193B-4299-BDDA-D571DFBF82D5}" dt="2020-10-02T04:03:29.846" v="1560" actId="20577"/>
          <ac:spMkLst>
            <pc:docMk/>
            <pc:sldMk cId="905400840" sldId="273"/>
            <ac:spMk id="6" creationId="{FF56B0B1-046E-45B3-9BC2-EE214B18E5A3}"/>
          </ac:spMkLst>
        </pc:spChg>
      </pc:sldChg>
      <pc:sldChg chg="del">
        <pc:chgData name="Axel Hauduc" userId="8fbef522b4658a47" providerId="LiveId" clId="{A2C65067-193B-4299-BDDA-D571DFBF82D5}" dt="2020-10-02T02:26:26.079" v="0" actId="2696"/>
        <pc:sldMkLst>
          <pc:docMk/>
          <pc:sldMk cId="3623590603" sldId="273"/>
        </pc:sldMkLst>
      </pc:sldChg>
      <pc:sldChg chg="modSp new mod">
        <pc:chgData name="Axel Hauduc" userId="8fbef522b4658a47" providerId="LiveId" clId="{A2C65067-193B-4299-BDDA-D571DFBF82D5}" dt="2020-10-02T04:22:33.136" v="1875" actId="20577"/>
        <pc:sldMkLst>
          <pc:docMk/>
          <pc:sldMk cId="1996951854" sldId="274"/>
        </pc:sldMkLst>
        <pc:spChg chg="mod">
          <ac:chgData name="Axel Hauduc" userId="8fbef522b4658a47" providerId="LiveId" clId="{A2C65067-193B-4299-BDDA-D571DFBF82D5}" dt="2020-10-02T04:22:33.136" v="1875" actId="20577"/>
          <ac:spMkLst>
            <pc:docMk/>
            <pc:sldMk cId="1996951854" sldId="274"/>
            <ac:spMk id="2" creationId="{456C1245-8300-47CE-B720-9FA7A137808C}"/>
          </ac:spMkLst>
        </pc:spChg>
        <pc:spChg chg="mod">
          <ac:chgData name="Axel Hauduc" userId="8fbef522b4658a47" providerId="LiveId" clId="{A2C65067-193B-4299-BDDA-D571DFBF82D5}" dt="2020-10-02T03:33:15.180" v="1280" actId="1035"/>
          <ac:spMkLst>
            <pc:docMk/>
            <pc:sldMk cId="1996951854" sldId="274"/>
            <ac:spMk id="3" creationId="{F4EB08F3-3A2F-497D-8E00-F66D9247341D}"/>
          </ac:spMkLst>
        </pc:spChg>
      </pc:sldChg>
      <pc:sldChg chg="del">
        <pc:chgData name="Axel Hauduc" userId="8fbef522b4658a47" providerId="LiveId" clId="{A2C65067-193B-4299-BDDA-D571DFBF82D5}" dt="2020-10-02T02:26:26.079" v="0" actId="2696"/>
        <pc:sldMkLst>
          <pc:docMk/>
          <pc:sldMk cId="3111586860" sldId="274"/>
        </pc:sldMkLst>
      </pc:sldChg>
      <pc:sldChg chg="addSp delSp modSp new mod setBg">
        <pc:chgData name="Axel Hauduc" userId="8fbef522b4658a47" providerId="LiveId" clId="{A2C65067-193B-4299-BDDA-D571DFBF82D5}" dt="2020-10-02T03:39:48.674" v="1353" actId="20577"/>
        <pc:sldMkLst>
          <pc:docMk/>
          <pc:sldMk cId="3311555505" sldId="275"/>
        </pc:sldMkLst>
        <pc:spChg chg="mod">
          <ac:chgData name="Axel Hauduc" userId="8fbef522b4658a47" providerId="LiveId" clId="{A2C65067-193B-4299-BDDA-D571DFBF82D5}" dt="2020-10-02T03:39:48.674" v="1353" actId="20577"/>
          <ac:spMkLst>
            <pc:docMk/>
            <pc:sldMk cId="3311555505" sldId="275"/>
            <ac:spMk id="2" creationId="{67C21542-15A8-4540-A902-CE644B2C62F2}"/>
          </ac:spMkLst>
        </pc:spChg>
        <pc:spChg chg="del">
          <ac:chgData name="Axel Hauduc" userId="8fbef522b4658a47" providerId="LiveId" clId="{A2C65067-193B-4299-BDDA-D571DFBF82D5}" dt="2020-10-02T03:39:41.037" v="1318" actId="26606"/>
          <ac:spMkLst>
            <pc:docMk/>
            <pc:sldMk cId="3311555505" sldId="275"/>
            <ac:spMk id="3" creationId="{EBF6B40F-E029-4A54-87F4-5F5F1E0B34AA}"/>
          </ac:spMkLst>
        </pc:spChg>
        <pc:spChg chg="mod">
          <ac:chgData name="Axel Hauduc" userId="8fbef522b4658a47" providerId="LiveId" clId="{A2C65067-193B-4299-BDDA-D571DFBF82D5}" dt="2020-10-02T03:39:41.037" v="1318" actId="26606"/>
          <ac:spMkLst>
            <pc:docMk/>
            <pc:sldMk cId="3311555505" sldId="275"/>
            <ac:spMk id="4" creationId="{FFC1CAF1-7B23-4889-A8A3-71456E7D440F}"/>
          </ac:spMkLst>
        </pc:spChg>
        <pc:spChg chg="mod">
          <ac:chgData name="Axel Hauduc" userId="8fbef522b4658a47" providerId="LiveId" clId="{A2C65067-193B-4299-BDDA-D571DFBF82D5}" dt="2020-10-02T03:39:41.037" v="1318" actId="26606"/>
          <ac:spMkLst>
            <pc:docMk/>
            <pc:sldMk cId="3311555505" sldId="275"/>
            <ac:spMk id="5" creationId="{9446416F-2A30-41E8-9357-3FEBFC92D13F}"/>
          </ac:spMkLst>
        </pc:spChg>
        <pc:spChg chg="add">
          <ac:chgData name="Axel Hauduc" userId="8fbef522b4658a47" providerId="LiveId" clId="{A2C65067-193B-4299-BDDA-D571DFBF82D5}" dt="2020-10-02T03:39:41.037" v="1318" actId="26606"/>
          <ac:spMkLst>
            <pc:docMk/>
            <pc:sldMk cId="3311555505" sldId="275"/>
            <ac:spMk id="10" creationId="{EB8A1B5F-0801-4AFF-A489-335B6A851FF4}"/>
          </ac:spMkLst>
        </pc:spChg>
        <pc:spChg chg="add">
          <ac:chgData name="Axel Hauduc" userId="8fbef522b4658a47" providerId="LiveId" clId="{A2C65067-193B-4299-BDDA-D571DFBF82D5}" dt="2020-10-02T03:39:41.037" v="1318" actId="26606"/>
          <ac:spMkLst>
            <pc:docMk/>
            <pc:sldMk cId="3311555505" sldId="275"/>
            <ac:spMk id="12" creationId="{06201B52-6441-4DBA-BACE-2359775817CE}"/>
          </ac:spMkLst>
        </pc:spChg>
        <pc:spChg chg="add">
          <ac:chgData name="Axel Hauduc" userId="8fbef522b4658a47" providerId="LiveId" clId="{A2C65067-193B-4299-BDDA-D571DFBF82D5}" dt="2020-10-02T03:39:41.037" v="1318" actId="26606"/>
          <ac:spMkLst>
            <pc:docMk/>
            <pc:sldMk cId="3311555505" sldId="275"/>
            <ac:spMk id="16" creationId="{FBDCECDC-EEE3-4128-AA5E-82A8C08796E8}"/>
          </ac:spMkLst>
        </pc:spChg>
        <pc:spChg chg="add">
          <ac:chgData name="Axel Hauduc" userId="8fbef522b4658a47" providerId="LiveId" clId="{A2C65067-193B-4299-BDDA-D571DFBF82D5}" dt="2020-10-02T03:39:41.037" v="1318" actId="26606"/>
          <ac:spMkLst>
            <pc:docMk/>
            <pc:sldMk cId="3311555505" sldId="275"/>
            <ac:spMk id="18" creationId="{1F3985C0-E548-44D2-B30E-F3E42DADE133}"/>
          </ac:spMkLst>
        </pc:spChg>
        <pc:spChg chg="add">
          <ac:chgData name="Axel Hauduc" userId="8fbef522b4658a47" providerId="LiveId" clId="{A2C65067-193B-4299-BDDA-D571DFBF82D5}" dt="2020-10-02T03:39:41.037" v="1318" actId="26606"/>
          <ac:spMkLst>
            <pc:docMk/>
            <pc:sldMk cId="3311555505" sldId="275"/>
            <ac:spMk id="20" creationId="{4260EDE0-989C-4E16-AF94-F652294D828E}"/>
          </ac:spMkLst>
        </pc:spChg>
        <pc:cxnChg chg="add">
          <ac:chgData name="Axel Hauduc" userId="8fbef522b4658a47" providerId="LiveId" clId="{A2C65067-193B-4299-BDDA-D571DFBF82D5}" dt="2020-10-02T03:39:41.037" v="1318" actId="26606"/>
          <ac:cxnSpMkLst>
            <pc:docMk/>
            <pc:sldMk cId="3311555505" sldId="275"/>
            <ac:cxnSpMk id="14" creationId="{89DF3DBB-17DD-4058-A944-5578E18A031E}"/>
          </ac:cxnSpMkLst>
        </pc:cxnChg>
      </pc:sldChg>
      <pc:sldChg chg="addSp delSp modSp new mod modNotesTx">
        <pc:chgData name="Axel Hauduc" userId="8fbef522b4658a47" providerId="LiveId" clId="{A2C65067-193B-4299-BDDA-D571DFBF82D5}" dt="2020-10-02T17:55:01.240" v="3965" actId="20577"/>
        <pc:sldMkLst>
          <pc:docMk/>
          <pc:sldMk cId="3511390561" sldId="276"/>
        </pc:sldMkLst>
        <pc:spChg chg="mod">
          <ac:chgData name="Axel Hauduc" userId="8fbef522b4658a47" providerId="LiveId" clId="{A2C65067-193B-4299-BDDA-D571DFBF82D5}" dt="2020-10-02T04:24:03.912" v="1908" actId="115"/>
          <ac:spMkLst>
            <pc:docMk/>
            <pc:sldMk cId="3511390561" sldId="276"/>
            <ac:spMk id="2" creationId="{CC605FEA-8937-41BE-9F1A-03A7C39257A5}"/>
          </ac:spMkLst>
        </pc:spChg>
        <pc:spChg chg="add del mod">
          <ac:chgData name="Axel Hauduc" userId="8fbef522b4658a47" providerId="LiveId" clId="{A2C65067-193B-4299-BDDA-D571DFBF82D5}" dt="2020-10-02T17:55:01.240" v="3965" actId="20577"/>
          <ac:spMkLst>
            <pc:docMk/>
            <pc:sldMk cId="3511390561" sldId="276"/>
            <ac:spMk id="3" creationId="{EDA7A22C-ED4F-44B3-9DAC-6BA0F4C325A4}"/>
          </ac:spMkLst>
        </pc:spChg>
        <pc:spChg chg="add del mod">
          <ac:chgData name="Axel Hauduc" userId="8fbef522b4658a47" providerId="LiveId" clId="{A2C65067-193B-4299-BDDA-D571DFBF82D5}" dt="2020-10-02T04:04:20.936" v="1592"/>
          <ac:spMkLst>
            <pc:docMk/>
            <pc:sldMk cId="3511390561" sldId="276"/>
            <ac:spMk id="6" creationId="{81C81FF3-866B-43EC-B27E-69AC092BCD45}"/>
          </ac:spMkLst>
        </pc:spChg>
      </pc:sldChg>
      <pc:sldChg chg="del">
        <pc:chgData name="Axel Hauduc" userId="8fbef522b4658a47" providerId="LiveId" clId="{A2C65067-193B-4299-BDDA-D571DFBF82D5}" dt="2020-10-02T02:26:26.079" v="0" actId="2696"/>
        <pc:sldMkLst>
          <pc:docMk/>
          <pc:sldMk cId="3702335681" sldId="276"/>
        </pc:sldMkLst>
      </pc:sldChg>
      <pc:sldChg chg="del">
        <pc:chgData name="Axel Hauduc" userId="8fbef522b4658a47" providerId="LiveId" clId="{A2C65067-193B-4299-BDDA-D571DFBF82D5}" dt="2020-10-02T02:26:26.079" v="0" actId="2696"/>
        <pc:sldMkLst>
          <pc:docMk/>
          <pc:sldMk cId="2988389214" sldId="277"/>
        </pc:sldMkLst>
      </pc:sldChg>
      <pc:sldChg chg="addSp delSp modSp new mod modNotesTx">
        <pc:chgData name="Axel Hauduc" userId="8fbef522b4658a47" providerId="LiveId" clId="{A2C65067-193B-4299-BDDA-D571DFBF82D5}" dt="2020-10-02T15:52:07.932" v="3958" actId="20577"/>
        <pc:sldMkLst>
          <pc:docMk/>
          <pc:sldMk cId="3386430405" sldId="277"/>
        </pc:sldMkLst>
        <pc:spChg chg="mod">
          <ac:chgData name="Axel Hauduc" userId="8fbef522b4658a47" providerId="LiveId" clId="{A2C65067-193B-4299-BDDA-D571DFBF82D5}" dt="2020-10-02T04:24:30.721" v="1991" actId="20577"/>
          <ac:spMkLst>
            <pc:docMk/>
            <pc:sldMk cId="3386430405" sldId="277"/>
            <ac:spMk id="2" creationId="{8DE67086-18C4-4540-9F16-B90549AAD304}"/>
          </ac:spMkLst>
        </pc:spChg>
        <pc:spChg chg="add del mod">
          <ac:chgData name="Axel Hauduc" userId="8fbef522b4658a47" providerId="LiveId" clId="{A2C65067-193B-4299-BDDA-D571DFBF82D5}" dt="2020-10-02T15:52:07.932" v="3958" actId="20577"/>
          <ac:spMkLst>
            <pc:docMk/>
            <pc:sldMk cId="3386430405" sldId="277"/>
            <ac:spMk id="3" creationId="{2D87F034-3E27-4D22-9C5B-DFA6D72773D8}"/>
          </ac:spMkLst>
        </pc:spChg>
        <pc:spChg chg="add del mod">
          <ac:chgData name="Axel Hauduc" userId="8fbef522b4658a47" providerId="LiveId" clId="{A2C65067-193B-4299-BDDA-D571DFBF82D5}" dt="2020-10-02T04:25:35.337" v="2190"/>
          <ac:spMkLst>
            <pc:docMk/>
            <pc:sldMk cId="3386430405" sldId="277"/>
            <ac:spMk id="6" creationId="{FB76B0E7-21C2-4143-AC3D-D4AC086DA8FD}"/>
          </ac:spMkLst>
        </pc:spChg>
      </pc:sldChg>
      <pc:sldChg chg="addSp delSp modSp new mod setBg">
        <pc:chgData name="Axel Hauduc" userId="8fbef522b4658a47" providerId="LiveId" clId="{A2C65067-193B-4299-BDDA-D571DFBF82D5}" dt="2020-10-02T04:22:45.098" v="1877" actId="2711"/>
        <pc:sldMkLst>
          <pc:docMk/>
          <pc:sldMk cId="2083726972" sldId="278"/>
        </pc:sldMkLst>
        <pc:spChg chg="mod ord">
          <ac:chgData name="Axel Hauduc" userId="8fbef522b4658a47" providerId="LiveId" clId="{A2C65067-193B-4299-BDDA-D571DFBF82D5}" dt="2020-10-02T04:22:45.098" v="1877" actId="2711"/>
          <ac:spMkLst>
            <pc:docMk/>
            <pc:sldMk cId="2083726972" sldId="278"/>
            <ac:spMk id="2" creationId="{04117AD7-A53C-4BB5-9E93-097B0D96B7B8}"/>
          </ac:spMkLst>
        </pc:spChg>
        <pc:spChg chg="del mod">
          <ac:chgData name="Axel Hauduc" userId="8fbef522b4658a47" providerId="LiveId" clId="{A2C65067-193B-4299-BDDA-D571DFBF82D5}" dt="2020-10-02T04:20:34.839" v="1836" actId="478"/>
          <ac:spMkLst>
            <pc:docMk/>
            <pc:sldMk cId="2083726972" sldId="278"/>
            <ac:spMk id="3" creationId="{E9A69455-EFF3-457D-81C7-1D89FE4F0956}"/>
          </ac:spMkLst>
        </pc:spChg>
        <pc:spChg chg="mod">
          <ac:chgData name="Axel Hauduc" userId="8fbef522b4658a47" providerId="LiveId" clId="{A2C65067-193B-4299-BDDA-D571DFBF82D5}" dt="2020-10-02T04:18:46.025" v="1802" actId="26606"/>
          <ac:spMkLst>
            <pc:docMk/>
            <pc:sldMk cId="2083726972" sldId="278"/>
            <ac:spMk id="4" creationId="{AC3C69F8-8298-4B2C-B97E-33ACF3C6E127}"/>
          </ac:spMkLst>
        </pc:spChg>
        <pc:spChg chg="mod">
          <ac:chgData name="Axel Hauduc" userId="8fbef522b4658a47" providerId="LiveId" clId="{A2C65067-193B-4299-BDDA-D571DFBF82D5}" dt="2020-10-02T04:18:46.025" v="1802" actId="26606"/>
          <ac:spMkLst>
            <pc:docMk/>
            <pc:sldMk cId="2083726972" sldId="278"/>
            <ac:spMk id="5" creationId="{8850A425-9747-414E-90F2-C016DCDFC8D5}"/>
          </ac:spMkLst>
        </pc:spChg>
        <pc:spChg chg="add">
          <ac:chgData name="Axel Hauduc" userId="8fbef522b4658a47" providerId="LiveId" clId="{A2C65067-193B-4299-BDDA-D571DFBF82D5}" dt="2020-10-02T04:18:46.025" v="1802" actId="26606"/>
          <ac:spMkLst>
            <pc:docMk/>
            <pc:sldMk cId="2083726972" sldId="278"/>
            <ac:spMk id="10" creationId="{3558DB37-9FEE-48A2-8578-ED0401573943}"/>
          </ac:spMkLst>
        </pc:spChg>
        <pc:spChg chg="add">
          <ac:chgData name="Axel Hauduc" userId="8fbef522b4658a47" providerId="LiveId" clId="{A2C65067-193B-4299-BDDA-D571DFBF82D5}" dt="2020-10-02T04:18:46.025" v="1802" actId="26606"/>
          <ac:spMkLst>
            <pc:docMk/>
            <pc:sldMk cId="2083726972" sldId="278"/>
            <ac:spMk id="12" creationId="{5F7FCCA6-00E2-4F74-A105-0D769872F243}"/>
          </ac:spMkLst>
        </pc:spChg>
        <pc:spChg chg="add">
          <ac:chgData name="Axel Hauduc" userId="8fbef522b4658a47" providerId="LiveId" clId="{A2C65067-193B-4299-BDDA-D571DFBF82D5}" dt="2020-10-02T04:18:46.025" v="1802" actId="26606"/>
          <ac:spMkLst>
            <pc:docMk/>
            <pc:sldMk cId="2083726972" sldId="278"/>
            <ac:spMk id="14" creationId="{5E1ED12F-9F06-4B37-87B7-F98F52937F86}"/>
          </ac:spMkLst>
        </pc:spChg>
        <pc:picChg chg="add del">
          <ac:chgData name="Axel Hauduc" userId="8fbef522b4658a47" providerId="LiveId" clId="{A2C65067-193B-4299-BDDA-D571DFBF82D5}" dt="2020-10-02T04:20:31.878" v="1835" actId="478"/>
          <ac:picMkLst>
            <pc:docMk/>
            <pc:sldMk cId="2083726972" sldId="278"/>
            <ac:picMk id="7" creationId="{CCC2CDE9-1128-473D-A1B5-439F0AF9A878}"/>
          </ac:picMkLst>
        </pc:picChg>
        <pc:picChg chg="add del mod">
          <ac:chgData name="Axel Hauduc" userId="8fbef522b4658a47" providerId="LiveId" clId="{A2C65067-193B-4299-BDDA-D571DFBF82D5}" dt="2020-10-02T04:21:23.604" v="1838" actId="478"/>
          <ac:picMkLst>
            <pc:docMk/>
            <pc:sldMk cId="2083726972" sldId="278"/>
            <ac:picMk id="9" creationId="{04970ECB-62DD-4831-B22B-BBB6B181A94A}"/>
          </ac:picMkLst>
        </pc:picChg>
        <pc:picChg chg="add mod">
          <ac:chgData name="Axel Hauduc" userId="8fbef522b4658a47" providerId="LiveId" clId="{A2C65067-193B-4299-BDDA-D571DFBF82D5}" dt="2020-10-02T04:21:33.010" v="1863" actId="1035"/>
          <ac:picMkLst>
            <pc:docMk/>
            <pc:sldMk cId="2083726972" sldId="278"/>
            <ac:picMk id="13" creationId="{69F2F70A-EF44-4EDB-81EE-E40BBB49FBCA}"/>
          </ac:picMkLst>
        </pc:picChg>
      </pc:sldChg>
      <pc:sldChg chg="del">
        <pc:chgData name="Axel Hauduc" userId="8fbef522b4658a47" providerId="LiveId" clId="{A2C65067-193B-4299-BDDA-D571DFBF82D5}" dt="2020-10-02T02:26:26.079" v="0" actId="2696"/>
        <pc:sldMkLst>
          <pc:docMk/>
          <pc:sldMk cId="2536826967" sldId="278"/>
        </pc:sldMkLst>
      </pc:sldChg>
      <pc:sldChg chg="new del">
        <pc:chgData name="Axel Hauduc" userId="8fbef522b4658a47" providerId="LiveId" clId="{A2C65067-193B-4299-BDDA-D571DFBF82D5}" dt="2020-10-02T04:17:07.522" v="1800" actId="47"/>
        <pc:sldMkLst>
          <pc:docMk/>
          <pc:sldMk cId="3341615119" sldId="278"/>
        </pc:sldMkLst>
      </pc:sldChg>
      <pc:sldChg chg="del">
        <pc:chgData name="Axel Hauduc" userId="8fbef522b4658a47" providerId="LiveId" clId="{A2C65067-193B-4299-BDDA-D571DFBF82D5}" dt="2020-10-02T02:26:26.079" v="0" actId="2696"/>
        <pc:sldMkLst>
          <pc:docMk/>
          <pc:sldMk cId="220206252" sldId="279"/>
        </pc:sldMkLst>
      </pc:sldChg>
      <pc:sldChg chg="add del">
        <pc:chgData name="Axel Hauduc" userId="8fbef522b4658a47" providerId="LiveId" clId="{A2C65067-193B-4299-BDDA-D571DFBF82D5}" dt="2020-10-02T04:17:06.302" v="1799" actId="47"/>
        <pc:sldMkLst>
          <pc:docMk/>
          <pc:sldMk cId="3106949692" sldId="279"/>
        </pc:sldMkLst>
      </pc:sldChg>
      <pc:sldChg chg="addSp delSp modSp new mod modNotesTx">
        <pc:chgData name="Axel Hauduc" userId="8fbef522b4658a47" providerId="LiveId" clId="{A2C65067-193B-4299-BDDA-D571DFBF82D5}" dt="2020-10-02T05:16:27.786" v="3631" actId="5793"/>
        <pc:sldMkLst>
          <pc:docMk/>
          <pc:sldMk cId="4246702484" sldId="279"/>
        </pc:sldMkLst>
        <pc:spChg chg="mod">
          <ac:chgData name="Axel Hauduc" userId="8fbef522b4658a47" providerId="LiveId" clId="{A2C65067-193B-4299-BDDA-D571DFBF82D5}" dt="2020-10-02T05:16:27.786" v="3631" actId="5793"/>
          <ac:spMkLst>
            <pc:docMk/>
            <pc:sldMk cId="4246702484" sldId="279"/>
            <ac:spMk id="2" creationId="{B20A7CB1-04BD-4D7B-9320-2F14C8C6CED4}"/>
          </ac:spMkLst>
        </pc:spChg>
        <pc:spChg chg="add del mod">
          <ac:chgData name="Axel Hauduc" userId="8fbef522b4658a47" providerId="LiveId" clId="{A2C65067-193B-4299-BDDA-D571DFBF82D5}" dt="2020-10-02T05:01:32.581" v="2771" actId="113"/>
          <ac:spMkLst>
            <pc:docMk/>
            <pc:sldMk cId="4246702484" sldId="279"/>
            <ac:spMk id="3" creationId="{544614E7-20A0-4F9D-A434-FF4705DD539A}"/>
          </ac:spMkLst>
        </pc:spChg>
        <pc:spChg chg="add del mod">
          <ac:chgData name="Axel Hauduc" userId="8fbef522b4658a47" providerId="LiveId" clId="{A2C65067-193B-4299-BDDA-D571DFBF82D5}" dt="2020-10-02T05:00:59.058" v="2757"/>
          <ac:spMkLst>
            <pc:docMk/>
            <pc:sldMk cId="4246702484" sldId="279"/>
            <ac:spMk id="6" creationId="{00A36650-0A26-4BD8-BD67-26EB8A154A9B}"/>
          </ac:spMkLst>
        </pc:spChg>
      </pc:sldChg>
      <pc:sldChg chg="modSp new mod">
        <pc:chgData name="Axel Hauduc" userId="8fbef522b4658a47" providerId="LiveId" clId="{A2C65067-193B-4299-BDDA-D571DFBF82D5}" dt="2020-10-02T05:21:09.826" v="3690" actId="20577"/>
        <pc:sldMkLst>
          <pc:docMk/>
          <pc:sldMk cId="744809125" sldId="280"/>
        </pc:sldMkLst>
        <pc:spChg chg="mod">
          <ac:chgData name="Axel Hauduc" userId="8fbef522b4658a47" providerId="LiveId" clId="{A2C65067-193B-4299-BDDA-D571DFBF82D5}" dt="2020-10-02T05:21:09.826" v="3690" actId="20577"/>
          <ac:spMkLst>
            <pc:docMk/>
            <pc:sldMk cId="744809125" sldId="280"/>
            <ac:spMk id="2" creationId="{CE661205-1677-43DC-94BD-D750479FF7D1}"/>
          </ac:spMkLst>
        </pc:spChg>
        <pc:spChg chg="mod">
          <ac:chgData name="Axel Hauduc" userId="8fbef522b4658a47" providerId="LiveId" clId="{A2C65067-193B-4299-BDDA-D571DFBF82D5}" dt="2020-10-02T05:17:24.638" v="3663" actId="20577"/>
          <ac:spMkLst>
            <pc:docMk/>
            <pc:sldMk cId="744809125" sldId="280"/>
            <ac:spMk id="3" creationId="{F2D10DB8-83E7-42DD-8FE8-20EB7ED14464}"/>
          </ac:spMkLst>
        </pc:spChg>
      </pc:sldChg>
      <pc:sldChg chg="del">
        <pc:chgData name="Axel Hauduc" userId="8fbef522b4658a47" providerId="LiveId" clId="{A2C65067-193B-4299-BDDA-D571DFBF82D5}" dt="2020-10-02T02:26:26.079" v="0" actId="2696"/>
        <pc:sldMkLst>
          <pc:docMk/>
          <pc:sldMk cId="2114011709" sldId="280"/>
        </pc:sldMkLst>
      </pc:sldChg>
      <pc:sldChg chg="del">
        <pc:chgData name="Axel Hauduc" userId="8fbef522b4658a47" providerId="LiveId" clId="{A2C65067-193B-4299-BDDA-D571DFBF82D5}" dt="2020-10-02T02:26:26.079" v="0" actId="2696"/>
        <pc:sldMkLst>
          <pc:docMk/>
          <pc:sldMk cId="74753791" sldId="281"/>
        </pc:sldMkLst>
      </pc:sldChg>
      <pc:sldChg chg="new del">
        <pc:chgData name="Axel Hauduc" userId="8fbef522b4658a47" providerId="LiveId" clId="{A2C65067-193B-4299-BDDA-D571DFBF82D5}" dt="2020-10-02T05:22:00.870" v="3715" actId="47"/>
        <pc:sldMkLst>
          <pc:docMk/>
          <pc:sldMk cId="783140493" sldId="281"/>
        </pc:sldMkLst>
      </pc:sldChg>
      <pc:sldChg chg="addSp delSp add del setBg delDesignElem">
        <pc:chgData name="Axel Hauduc" userId="8fbef522b4658a47" providerId="LiveId" clId="{A2C65067-193B-4299-BDDA-D571DFBF82D5}" dt="2020-10-02T05:21:38.400" v="3697"/>
        <pc:sldMkLst>
          <pc:docMk/>
          <pc:sldMk cId="302091241" sldId="282"/>
        </pc:sldMkLst>
        <pc:spChg chg="add del">
          <ac:chgData name="Axel Hauduc" userId="8fbef522b4658a47" providerId="LiveId" clId="{A2C65067-193B-4299-BDDA-D571DFBF82D5}" dt="2020-10-02T05:21:38.400" v="3697"/>
          <ac:spMkLst>
            <pc:docMk/>
            <pc:sldMk cId="302091241" sldId="282"/>
            <ac:spMk id="10" creationId="{3558DB37-9FEE-48A2-8578-ED0401573943}"/>
          </ac:spMkLst>
        </pc:spChg>
        <pc:spChg chg="add del">
          <ac:chgData name="Axel Hauduc" userId="8fbef522b4658a47" providerId="LiveId" clId="{A2C65067-193B-4299-BDDA-D571DFBF82D5}" dt="2020-10-02T05:21:38.400" v="3697"/>
          <ac:spMkLst>
            <pc:docMk/>
            <pc:sldMk cId="302091241" sldId="282"/>
            <ac:spMk id="12" creationId="{5F7FCCA6-00E2-4F74-A105-0D769872F243}"/>
          </ac:spMkLst>
        </pc:spChg>
        <pc:spChg chg="add del">
          <ac:chgData name="Axel Hauduc" userId="8fbef522b4658a47" providerId="LiveId" clId="{A2C65067-193B-4299-BDDA-D571DFBF82D5}" dt="2020-10-02T05:21:38.400" v="3697"/>
          <ac:spMkLst>
            <pc:docMk/>
            <pc:sldMk cId="302091241" sldId="282"/>
            <ac:spMk id="14" creationId="{5E1ED12F-9F06-4B37-87B7-F98F52937F86}"/>
          </ac:spMkLst>
        </pc:spChg>
      </pc:sldChg>
      <pc:sldChg chg="del">
        <pc:chgData name="Axel Hauduc" userId="8fbef522b4658a47" providerId="LiveId" clId="{A2C65067-193B-4299-BDDA-D571DFBF82D5}" dt="2020-10-02T02:26:26.079" v="0" actId="2696"/>
        <pc:sldMkLst>
          <pc:docMk/>
          <pc:sldMk cId="2793119894" sldId="282"/>
        </pc:sldMkLst>
      </pc:sldChg>
      <pc:sldChg chg="addSp delSp add del setBg delDesignElem">
        <pc:chgData name="Axel Hauduc" userId="8fbef522b4658a47" providerId="LiveId" clId="{A2C65067-193B-4299-BDDA-D571DFBF82D5}" dt="2020-10-02T05:21:36.010" v="3694"/>
        <pc:sldMkLst>
          <pc:docMk/>
          <pc:sldMk cId="4086210603" sldId="282"/>
        </pc:sldMkLst>
        <pc:spChg chg="add del">
          <ac:chgData name="Axel Hauduc" userId="8fbef522b4658a47" providerId="LiveId" clId="{A2C65067-193B-4299-BDDA-D571DFBF82D5}" dt="2020-10-02T05:21:36.010" v="3694"/>
          <ac:spMkLst>
            <pc:docMk/>
            <pc:sldMk cId="4086210603" sldId="282"/>
            <ac:spMk id="10" creationId="{3558DB37-9FEE-48A2-8578-ED0401573943}"/>
          </ac:spMkLst>
        </pc:spChg>
        <pc:spChg chg="add del">
          <ac:chgData name="Axel Hauduc" userId="8fbef522b4658a47" providerId="LiveId" clId="{A2C65067-193B-4299-BDDA-D571DFBF82D5}" dt="2020-10-02T05:21:36.010" v="3694"/>
          <ac:spMkLst>
            <pc:docMk/>
            <pc:sldMk cId="4086210603" sldId="282"/>
            <ac:spMk id="12" creationId="{5F7FCCA6-00E2-4F74-A105-0D769872F243}"/>
          </ac:spMkLst>
        </pc:spChg>
        <pc:spChg chg="add del">
          <ac:chgData name="Axel Hauduc" userId="8fbef522b4658a47" providerId="LiveId" clId="{A2C65067-193B-4299-BDDA-D571DFBF82D5}" dt="2020-10-02T05:21:36.010" v="3694"/>
          <ac:spMkLst>
            <pc:docMk/>
            <pc:sldMk cId="4086210603" sldId="282"/>
            <ac:spMk id="14" creationId="{5E1ED12F-9F06-4B37-87B7-F98F52937F86}"/>
          </ac:spMkLst>
        </pc:spChg>
      </pc:sldChg>
      <pc:sldChg chg="modSp add mod ord">
        <pc:chgData name="Axel Hauduc" userId="8fbef522b4658a47" providerId="LiveId" clId="{A2C65067-193B-4299-BDDA-D571DFBF82D5}" dt="2020-10-02T05:21:50.378" v="3710" actId="20577"/>
        <pc:sldMkLst>
          <pc:docMk/>
          <pc:sldMk cId="4090712176" sldId="282"/>
        </pc:sldMkLst>
        <pc:spChg chg="mod">
          <ac:chgData name="Axel Hauduc" userId="8fbef522b4658a47" providerId="LiveId" clId="{A2C65067-193B-4299-BDDA-D571DFBF82D5}" dt="2020-10-02T05:21:50.378" v="3710" actId="20577"/>
          <ac:spMkLst>
            <pc:docMk/>
            <pc:sldMk cId="4090712176" sldId="282"/>
            <ac:spMk id="2" creationId="{04117AD7-A53C-4BB5-9E93-097B0D96B7B8}"/>
          </ac:spMkLst>
        </pc:spChg>
      </pc:sldChg>
      <pc:sldChg chg="del">
        <pc:chgData name="Axel Hauduc" userId="8fbef522b4658a47" providerId="LiveId" clId="{A2C65067-193B-4299-BDDA-D571DFBF82D5}" dt="2020-10-02T02:26:26.079" v="0" actId="2696"/>
        <pc:sldMkLst>
          <pc:docMk/>
          <pc:sldMk cId="9633937" sldId="283"/>
        </pc:sldMkLst>
      </pc:sldChg>
      <pc:sldChg chg="addSp delSp modSp add mod modNotesTx">
        <pc:chgData name="Axel Hauduc" userId="8fbef522b4658a47" providerId="LiveId" clId="{A2C65067-193B-4299-BDDA-D571DFBF82D5}" dt="2020-10-02T15:35:54.494" v="3934" actId="20577"/>
        <pc:sldMkLst>
          <pc:docMk/>
          <pc:sldMk cId="2038164288" sldId="283"/>
        </pc:sldMkLst>
        <pc:spChg chg="mod">
          <ac:chgData name="Axel Hauduc" userId="8fbef522b4658a47" providerId="LiveId" clId="{A2C65067-193B-4299-BDDA-D571DFBF82D5}" dt="2020-10-02T05:21:58.241" v="3714" actId="20577"/>
          <ac:spMkLst>
            <pc:docMk/>
            <pc:sldMk cId="2038164288" sldId="283"/>
            <ac:spMk id="2" creationId="{04117AD7-A53C-4BB5-9E93-097B0D96B7B8}"/>
          </ac:spMkLst>
        </pc:spChg>
        <pc:picChg chg="add mod">
          <ac:chgData name="Axel Hauduc" userId="8fbef522b4658a47" providerId="LiveId" clId="{A2C65067-193B-4299-BDDA-D571DFBF82D5}" dt="2020-10-02T15:32:37.650" v="3805" actId="1035"/>
          <ac:picMkLst>
            <pc:docMk/>
            <pc:sldMk cId="2038164288" sldId="283"/>
            <ac:picMk id="6" creationId="{85AEC0C8-C572-4B4B-A5E4-DCE896528CCA}"/>
          </ac:picMkLst>
        </pc:picChg>
        <pc:picChg chg="del">
          <ac:chgData name="Axel Hauduc" userId="8fbef522b4658a47" providerId="LiveId" clId="{A2C65067-193B-4299-BDDA-D571DFBF82D5}" dt="2020-10-02T05:22:05.334" v="3716" actId="478"/>
          <ac:picMkLst>
            <pc:docMk/>
            <pc:sldMk cId="2038164288" sldId="283"/>
            <ac:picMk id="13" creationId="{69F2F70A-EF44-4EDB-81EE-E40BBB49FBCA}"/>
          </ac:picMkLst>
        </pc:picChg>
      </pc:sldChg>
      <pc:sldChg chg="del">
        <pc:chgData name="Axel Hauduc" userId="8fbef522b4658a47" providerId="LiveId" clId="{A2C65067-193B-4299-BDDA-D571DFBF82D5}" dt="2020-10-02T02:26:26.079" v="0" actId="2696"/>
        <pc:sldMkLst>
          <pc:docMk/>
          <pc:sldMk cId="1137274119" sldId="284"/>
        </pc:sldMkLst>
      </pc:sldChg>
      <pc:sldChg chg="modSp add mod ord">
        <pc:chgData name="Axel Hauduc" userId="8fbef522b4658a47" providerId="LiveId" clId="{A2C65067-193B-4299-BDDA-D571DFBF82D5}" dt="2020-10-02T05:22:28.419" v="3753" actId="14100"/>
        <pc:sldMkLst>
          <pc:docMk/>
          <pc:sldMk cId="2575318926" sldId="284"/>
        </pc:sldMkLst>
        <pc:spChg chg="mod">
          <ac:chgData name="Axel Hauduc" userId="8fbef522b4658a47" providerId="LiveId" clId="{A2C65067-193B-4299-BDDA-D571DFBF82D5}" dt="2020-10-02T05:22:28.419" v="3753" actId="14100"/>
          <ac:spMkLst>
            <pc:docMk/>
            <pc:sldMk cId="2575318926" sldId="284"/>
            <ac:spMk id="56" creationId="{B7172351-B440-4B3D-AAAA-28020F7FCD50}"/>
          </ac:spMkLst>
        </pc:spChg>
      </pc:sldChg>
      <pc:sldChg chg="del">
        <pc:chgData name="Axel Hauduc" userId="8fbef522b4658a47" providerId="LiveId" clId="{A2C65067-193B-4299-BDDA-D571DFBF82D5}" dt="2020-10-02T02:26:26.079" v="0" actId="2696"/>
        <pc:sldMkLst>
          <pc:docMk/>
          <pc:sldMk cId="1088877116"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85BAB-7781-446B-8667-505DDDD58EE5}" type="datetimeFigureOut">
              <a:rPr lang="en-US" smtClean="0"/>
              <a:t>10/2/2020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CBEBF-E7FC-487D-9701-09FECE74BBF9}" type="slidenum">
              <a:rPr lang="en-US" smtClean="0"/>
              <a:t>‹#›</a:t>
            </a:fld>
            <a:endParaRPr lang="en-US"/>
          </a:p>
        </p:txBody>
      </p:sp>
    </p:spTree>
    <p:extLst>
      <p:ext uri="{BB962C8B-B14F-4D97-AF65-F5344CB8AC3E}">
        <p14:creationId xmlns:p14="http://schemas.microsoft.com/office/powerpoint/2010/main" val="1953830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666666"/>
                </a:solidFill>
                <a:effectLst/>
                <a:latin typeface="Open Sans"/>
              </a:rPr>
              <a:t>Today’s focus is sequence variants and how we can bioinformatically predict, or call, them. Broadly speaking, variant callers leverage alignment information, such as that from BWA, to statistically determine whether a mismatch with respect to the reference is indeed an actual variant. The software we will be using are </a:t>
            </a:r>
            <a:r>
              <a:rPr lang="en-US" b="1" i="0" err="1">
                <a:solidFill>
                  <a:srgbClr val="666666"/>
                </a:solidFill>
                <a:effectLst/>
                <a:latin typeface="Open Sans"/>
              </a:rPr>
              <a:t>samtools</a:t>
            </a:r>
            <a:r>
              <a:rPr lang="en-US" b="0" i="0">
                <a:solidFill>
                  <a:srgbClr val="666666"/>
                </a:solidFill>
                <a:effectLst/>
                <a:latin typeface="Open Sans"/>
              </a:rPr>
              <a:t> and </a:t>
            </a:r>
            <a:r>
              <a:rPr lang="en-US" b="1" i="0" err="1">
                <a:solidFill>
                  <a:srgbClr val="666666"/>
                </a:solidFill>
                <a:effectLst/>
                <a:latin typeface="Open Sans"/>
              </a:rPr>
              <a:t>bcftools</a:t>
            </a:r>
            <a:r>
              <a:rPr lang="en-US" b="0" i="0">
                <a:solidFill>
                  <a:srgbClr val="666666"/>
                </a:solidFill>
                <a:effectLst/>
                <a:latin typeface="Open Sans"/>
              </a:rPr>
              <a:t>, initially developed by the same scientist as BWA, Heng Li, though it is now being maintained by computational biologists in the open-source community.</a:t>
            </a:r>
          </a:p>
          <a:p>
            <a:pPr algn="l"/>
            <a:r>
              <a:rPr lang="en-US" b="1" i="0">
                <a:solidFill>
                  <a:srgbClr val="666666"/>
                </a:solidFill>
                <a:effectLst/>
                <a:latin typeface="Open Sans"/>
              </a:rPr>
              <a:t>Disclaimer 1</a:t>
            </a:r>
            <a:r>
              <a:rPr lang="en-US" b="0" i="0">
                <a:solidFill>
                  <a:srgbClr val="666666"/>
                </a:solidFill>
                <a:effectLst/>
                <a:latin typeface="Open Sans"/>
              </a:rPr>
              <a:t>: </a:t>
            </a:r>
            <a:r>
              <a:rPr lang="en-US" b="0" i="0" err="1">
                <a:solidFill>
                  <a:srgbClr val="666666"/>
                </a:solidFill>
                <a:effectLst/>
                <a:latin typeface="Open Sans"/>
              </a:rPr>
              <a:t>Samtools</a:t>
            </a:r>
            <a:r>
              <a:rPr lang="en-US" b="0" i="0">
                <a:solidFill>
                  <a:srgbClr val="666666"/>
                </a:solidFill>
                <a:effectLst/>
                <a:latin typeface="Open Sans"/>
              </a:rPr>
              <a:t> is </a:t>
            </a:r>
            <a:r>
              <a:rPr lang="en-US" b="0" i="1">
                <a:solidFill>
                  <a:srgbClr val="666666"/>
                </a:solidFill>
                <a:effectLst/>
                <a:latin typeface="Open Sans"/>
              </a:rPr>
              <a:t>not</a:t>
            </a:r>
            <a:r>
              <a:rPr lang="en-US" b="0" i="0">
                <a:solidFill>
                  <a:srgbClr val="666666"/>
                </a:solidFill>
                <a:effectLst/>
                <a:latin typeface="Open Sans"/>
              </a:rPr>
              <a:t> the only tool to perform variant calling and some of you may already be aware of alternatives such as GATK.</a:t>
            </a:r>
          </a:p>
          <a:p>
            <a:pPr algn="l"/>
            <a:r>
              <a:rPr lang="en-US" b="1" i="0">
                <a:solidFill>
                  <a:srgbClr val="666666"/>
                </a:solidFill>
                <a:effectLst/>
                <a:latin typeface="Open Sans"/>
              </a:rPr>
              <a:t>Disclaimer 2</a:t>
            </a:r>
            <a:r>
              <a:rPr lang="en-US" b="0" i="0">
                <a:solidFill>
                  <a:srgbClr val="666666"/>
                </a:solidFill>
                <a:effectLst/>
                <a:latin typeface="Open Sans"/>
              </a:rPr>
              <a:t>: This workflow is not the best pipeline for variant calling. It only covers the very basics, usually relying on default parameters which may be too permissive. Tinkering with the settings of each step is necessary!</a:t>
            </a:r>
          </a:p>
          <a:p>
            <a:pPr algn="l"/>
            <a:r>
              <a:rPr lang="en-US" b="0" i="0">
                <a:solidFill>
                  <a:srgbClr val="666666"/>
                </a:solidFill>
                <a:effectLst/>
                <a:latin typeface="Open Sans"/>
              </a:rPr>
              <a:t>As usual, please first log on to the ORCA server. This tutorial assumes that you have completed tutorial 3 and have a SAM file in ~/</a:t>
            </a:r>
            <a:r>
              <a:rPr lang="en-US" b="0" i="0" err="1">
                <a:solidFill>
                  <a:srgbClr val="666666"/>
                </a:solidFill>
                <a:effectLst/>
                <a:latin typeface="Open Sans"/>
              </a:rPr>
              <a:t>ProcessedData</a:t>
            </a:r>
            <a:r>
              <a:rPr lang="en-US" b="0" i="0">
                <a:solidFill>
                  <a:srgbClr val="666666"/>
                </a:solidFill>
                <a:effectLst/>
                <a:latin typeface="Open Sans"/>
              </a:rPr>
              <a:t>/</a:t>
            </a:r>
            <a:r>
              <a:rPr lang="en-US" b="0" i="0" err="1">
                <a:solidFill>
                  <a:srgbClr val="666666"/>
                </a:solidFill>
                <a:effectLst/>
                <a:latin typeface="Open Sans"/>
              </a:rPr>
              <a:t>BWA_output</a:t>
            </a:r>
            <a:r>
              <a:rPr lang="en-US" b="0" i="0">
                <a:solidFill>
                  <a:srgbClr val="666666"/>
                </a:solidFill>
                <a:effectLst/>
                <a:latin typeface="Open Sans"/>
              </a:rPr>
              <a:t>/.</a:t>
            </a:r>
          </a:p>
          <a:p>
            <a:endParaRPr lang="en-US"/>
          </a:p>
        </p:txBody>
      </p:sp>
      <p:sp>
        <p:nvSpPr>
          <p:cNvPr id="4" name="Slide Number Placeholder 3"/>
          <p:cNvSpPr>
            <a:spLocks noGrp="1"/>
          </p:cNvSpPr>
          <p:nvPr>
            <p:ph type="sldNum" sz="quarter" idx="5"/>
          </p:nvPr>
        </p:nvSpPr>
        <p:spPr/>
        <p:txBody>
          <a:bodyPr/>
          <a:lstStyle/>
          <a:p>
            <a:fld id="{D00CBEBF-E7FC-487D-9701-09FECE74BBF9}" type="slidenum">
              <a:rPr lang="en-US" smtClean="0"/>
              <a:t>2</a:t>
            </a:fld>
            <a:endParaRPr lang="en-US"/>
          </a:p>
        </p:txBody>
      </p:sp>
    </p:spTree>
    <p:extLst>
      <p:ext uri="{BB962C8B-B14F-4D97-AF65-F5344CB8AC3E}">
        <p14:creationId xmlns:p14="http://schemas.microsoft.com/office/powerpoint/2010/main" val="3255508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May be hard to read in your terminal – you could download it and view in Excel as a Tab-separated values file!</a:t>
            </a:r>
          </a:p>
        </p:txBody>
      </p:sp>
      <p:sp>
        <p:nvSpPr>
          <p:cNvPr id="4" name="Slide Number Placeholder 3"/>
          <p:cNvSpPr>
            <a:spLocks noGrp="1"/>
          </p:cNvSpPr>
          <p:nvPr>
            <p:ph type="sldNum" sz="quarter" idx="5"/>
          </p:nvPr>
        </p:nvSpPr>
        <p:spPr/>
        <p:txBody>
          <a:bodyPr/>
          <a:lstStyle/>
          <a:p>
            <a:fld id="{D00CBEBF-E7FC-487D-9701-09FECE74BBF9}" type="slidenum">
              <a:rPr lang="en-US" smtClean="0"/>
              <a:t>17</a:t>
            </a:fld>
            <a:endParaRPr lang="en-US"/>
          </a:p>
        </p:txBody>
      </p:sp>
    </p:spTree>
    <p:extLst>
      <p:ext uri="{BB962C8B-B14F-4D97-AF65-F5344CB8AC3E}">
        <p14:creationId xmlns:p14="http://schemas.microsoft.com/office/powerpoint/2010/main" val="1917911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0CBEBF-E7FC-487D-9701-09FECE74BBF9}" type="slidenum">
              <a:rPr lang="en-US" smtClean="0"/>
              <a:t>18</a:t>
            </a:fld>
            <a:endParaRPr lang="en-US"/>
          </a:p>
        </p:txBody>
      </p:sp>
    </p:spTree>
    <p:extLst>
      <p:ext uri="{BB962C8B-B14F-4D97-AF65-F5344CB8AC3E}">
        <p14:creationId xmlns:p14="http://schemas.microsoft.com/office/powerpoint/2010/main" val="3920923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0CBEBF-E7FC-487D-9701-09FECE74BBF9}" type="slidenum">
              <a:rPr lang="en-US" smtClean="0"/>
              <a:t>5</a:t>
            </a:fld>
            <a:endParaRPr lang="en-US"/>
          </a:p>
        </p:txBody>
      </p:sp>
    </p:spTree>
    <p:extLst>
      <p:ext uri="{BB962C8B-B14F-4D97-AF65-F5344CB8AC3E}">
        <p14:creationId xmlns:p14="http://schemas.microsoft.com/office/powerpoint/2010/main" val="1713658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0CBEBF-E7FC-487D-9701-09FECE74BBF9}" type="slidenum">
              <a:rPr lang="en-US" smtClean="0"/>
              <a:t>6</a:t>
            </a:fld>
            <a:endParaRPr lang="en-US"/>
          </a:p>
        </p:txBody>
      </p:sp>
    </p:spTree>
    <p:extLst>
      <p:ext uri="{BB962C8B-B14F-4D97-AF65-F5344CB8AC3E}">
        <p14:creationId xmlns:p14="http://schemas.microsoft.com/office/powerpoint/2010/main" val="99928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Remove all unaligned reads</a:t>
            </a:r>
          </a:p>
        </p:txBody>
      </p:sp>
      <p:sp>
        <p:nvSpPr>
          <p:cNvPr id="4" name="Slide Number Placeholder 3"/>
          <p:cNvSpPr>
            <a:spLocks noGrp="1"/>
          </p:cNvSpPr>
          <p:nvPr>
            <p:ph type="sldNum" sz="quarter" idx="5"/>
          </p:nvPr>
        </p:nvSpPr>
        <p:spPr/>
        <p:txBody>
          <a:bodyPr/>
          <a:lstStyle/>
          <a:p>
            <a:fld id="{D00CBEBF-E7FC-487D-9701-09FECE74BBF9}" type="slidenum">
              <a:rPr lang="en-US" smtClean="0"/>
              <a:t>9</a:t>
            </a:fld>
            <a:endParaRPr lang="en-US"/>
          </a:p>
        </p:txBody>
      </p:sp>
    </p:spTree>
    <p:extLst>
      <p:ext uri="{BB962C8B-B14F-4D97-AF65-F5344CB8AC3E}">
        <p14:creationId xmlns:p14="http://schemas.microsoft.com/office/powerpoint/2010/main" val="382446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Keep only unaligned reads</a:t>
            </a:r>
          </a:p>
        </p:txBody>
      </p:sp>
      <p:sp>
        <p:nvSpPr>
          <p:cNvPr id="4" name="Slide Number Placeholder 3"/>
          <p:cNvSpPr>
            <a:spLocks noGrp="1"/>
          </p:cNvSpPr>
          <p:nvPr>
            <p:ph type="sldNum" sz="quarter" idx="5"/>
          </p:nvPr>
        </p:nvSpPr>
        <p:spPr/>
        <p:txBody>
          <a:bodyPr/>
          <a:lstStyle/>
          <a:p>
            <a:fld id="{D00CBEBF-E7FC-487D-9701-09FECE74BBF9}" type="slidenum">
              <a:rPr lang="en-US" smtClean="0"/>
              <a:t>10</a:t>
            </a:fld>
            <a:endParaRPr lang="en-US"/>
          </a:p>
        </p:txBody>
      </p:sp>
    </p:spTree>
    <p:extLst>
      <p:ext uri="{BB962C8B-B14F-4D97-AF65-F5344CB8AC3E}">
        <p14:creationId xmlns:p14="http://schemas.microsoft.com/office/powerpoint/2010/main" val="107550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666666"/>
                </a:solidFill>
                <a:effectLst/>
                <a:latin typeface="Open Sans"/>
              </a:rPr>
              <a:t>Sorting your BAM file by alignment position is generally a good thing to do. It allows for better compression and many of the downstream processes require the alignments to be sorted.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666666"/>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666666"/>
                </a:solidFill>
                <a:effectLst/>
                <a:latin typeface="Open Sans"/>
              </a:rPr>
              <a:t>If you head your original </a:t>
            </a:r>
            <a:r>
              <a:rPr lang="en-US" b="0" i="0" err="1">
                <a:solidFill>
                  <a:srgbClr val="666666"/>
                </a:solidFill>
                <a:effectLst/>
                <a:latin typeface="Open Sans"/>
              </a:rPr>
              <a:t>fastq</a:t>
            </a:r>
            <a:r>
              <a:rPr lang="en-US" b="0" i="0">
                <a:solidFill>
                  <a:srgbClr val="666666"/>
                </a:solidFill>
                <a:effectLst/>
                <a:latin typeface="Open Sans"/>
              </a:rPr>
              <a:t> files, you will notice that they are listed in the alphabetical order of the name of each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666666"/>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666666"/>
                </a:solidFill>
                <a:effectLst/>
                <a:latin typeface="Open Sans"/>
              </a:rPr>
              <a:t>This order is preserved when you create your SAM file initially.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666666"/>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666666"/>
                </a:solidFill>
                <a:effectLst/>
                <a:latin typeface="Open Sans"/>
              </a:rPr>
              <a:t>However, when you are doing things like removing PCR duplicates that occur in exactly the same aligned position, it is better that your Sam files are sorted so that these appear sequentially, and can be more easily marked and removed from your BAM file</a:t>
            </a:r>
            <a:endParaRPr lang="en-US"/>
          </a:p>
        </p:txBody>
      </p:sp>
      <p:sp>
        <p:nvSpPr>
          <p:cNvPr id="4" name="Slide Number Placeholder 3"/>
          <p:cNvSpPr>
            <a:spLocks noGrp="1"/>
          </p:cNvSpPr>
          <p:nvPr>
            <p:ph type="sldNum" sz="quarter" idx="5"/>
          </p:nvPr>
        </p:nvSpPr>
        <p:spPr/>
        <p:txBody>
          <a:bodyPr/>
          <a:lstStyle/>
          <a:p>
            <a:fld id="{D00CBEBF-E7FC-487D-9701-09FECE74BBF9}" type="slidenum">
              <a:rPr lang="en-US" smtClean="0"/>
              <a:t>12</a:t>
            </a:fld>
            <a:endParaRPr lang="en-US"/>
          </a:p>
        </p:txBody>
      </p:sp>
    </p:spTree>
    <p:extLst>
      <p:ext uri="{BB962C8B-B14F-4D97-AF65-F5344CB8AC3E}">
        <p14:creationId xmlns:p14="http://schemas.microsoft.com/office/powerpoint/2010/main" val="2309017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PCR duplicates arise naturally from the sequencing process. Essentially, you get multiple copies of the same read that provide you with no extra information, and take up space on your hard drive…</a:t>
            </a:r>
          </a:p>
          <a:p>
            <a:endParaRPr lang="en-US"/>
          </a:p>
          <a:p>
            <a:r>
              <a:rPr lang="en-US" b="0" i="0">
                <a:solidFill>
                  <a:srgbClr val="666666"/>
                </a:solidFill>
                <a:effectLst/>
                <a:latin typeface="Open Sans"/>
              </a:rPr>
              <a:t>With a BAM file that is sorted by alignment position we are able to remove potential PCR duplicates. </a:t>
            </a:r>
          </a:p>
          <a:p>
            <a:endParaRPr lang="en-US" b="0" i="0">
              <a:solidFill>
                <a:srgbClr val="666666"/>
              </a:solidFill>
              <a:effectLst/>
              <a:latin typeface="Open Sans"/>
            </a:endParaRPr>
          </a:p>
          <a:p>
            <a:r>
              <a:rPr lang="en-US" b="0" i="0">
                <a:solidFill>
                  <a:srgbClr val="666666"/>
                </a:solidFill>
                <a:effectLst/>
                <a:latin typeface="Open Sans"/>
              </a:rPr>
              <a:t>These duplicates are identified based on their alignment coordinates - identical sequences are expected to have the same alignment position and CIGAR string. </a:t>
            </a:r>
          </a:p>
          <a:p>
            <a:endParaRPr lang="en-US" b="0" i="0">
              <a:solidFill>
                <a:srgbClr val="666666"/>
              </a:solidFill>
              <a:effectLst/>
              <a:latin typeface="Open Sans"/>
            </a:endParaRPr>
          </a:p>
          <a:p>
            <a:r>
              <a:rPr lang="en-US" b="0" i="0" err="1">
                <a:solidFill>
                  <a:srgbClr val="666666"/>
                </a:solidFill>
                <a:effectLst/>
                <a:latin typeface="Open Sans"/>
              </a:rPr>
              <a:t>Samtools</a:t>
            </a:r>
            <a:r>
              <a:rPr lang="en-US" b="0" i="0">
                <a:solidFill>
                  <a:srgbClr val="666666"/>
                </a:solidFill>
                <a:effectLst/>
                <a:latin typeface="Open Sans"/>
              </a:rPr>
              <a:t>, unlike some other tools, removes these completely from the BAM file rather than flagging them. Watch out!</a:t>
            </a:r>
            <a:endParaRPr lang="en-US"/>
          </a:p>
        </p:txBody>
      </p:sp>
      <p:sp>
        <p:nvSpPr>
          <p:cNvPr id="4" name="Slide Number Placeholder 3"/>
          <p:cNvSpPr>
            <a:spLocks noGrp="1"/>
          </p:cNvSpPr>
          <p:nvPr>
            <p:ph type="sldNum" sz="quarter" idx="5"/>
          </p:nvPr>
        </p:nvSpPr>
        <p:spPr/>
        <p:txBody>
          <a:bodyPr/>
          <a:lstStyle/>
          <a:p>
            <a:fld id="{D00CBEBF-E7FC-487D-9701-09FECE74BBF9}" type="slidenum">
              <a:rPr lang="en-US" smtClean="0"/>
              <a:t>13</a:t>
            </a:fld>
            <a:endParaRPr lang="en-US"/>
          </a:p>
        </p:txBody>
      </p:sp>
    </p:spTree>
    <p:extLst>
      <p:ext uri="{BB962C8B-B14F-4D97-AF65-F5344CB8AC3E}">
        <p14:creationId xmlns:p14="http://schemas.microsoft.com/office/powerpoint/2010/main" val="325894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very similar in concept to indexing FASTA files. </a:t>
            </a:r>
          </a:p>
          <a:p>
            <a:endParaRPr lang="en-US"/>
          </a:p>
          <a:p>
            <a:r>
              <a:rPr lang="en-US"/>
              <a:t>Since now your reads are sorted by their order, </a:t>
            </a:r>
          </a:p>
        </p:txBody>
      </p:sp>
      <p:sp>
        <p:nvSpPr>
          <p:cNvPr id="4" name="Slide Number Placeholder 3"/>
          <p:cNvSpPr>
            <a:spLocks noGrp="1"/>
          </p:cNvSpPr>
          <p:nvPr>
            <p:ph type="sldNum" sz="quarter" idx="5"/>
          </p:nvPr>
        </p:nvSpPr>
        <p:spPr/>
        <p:txBody>
          <a:bodyPr/>
          <a:lstStyle/>
          <a:p>
            <a:fld id="{D00CBEBF-E7FC-487D-9701-09FECE74BBF9}" type="slidenum">
              <a:rPr lang="en-US" smtClean="0"/>
              <a:t>14</a:t>
            </a:fld>
            <a:endParaRPr lang="en-US"/>
          </a:p>
        </p:txBody>
      </p:sp>
    </p:spTree>
    <p:extLst>
      <p:ext uri="{BB962C8B-B14F-4D97-AF65-F5344CB8AC3E}">
        <p14:creationId xmlns:p14="http://schemas.microsoft.com/office/powerpoint/2010/main" val="2265053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0CBEBF-E7FC-487D-9701-09FECE74BBF9}" type="slidenum">
              <a:rPr lang="en-US" smtClean="0"/>
              <a:t>16</a:t>
            </a:fld>
            <a:endParaRPr lang="en-US"/>
          </a:p>
        </p:txBody>
      </p:sp>
    </p:spTree>
    <p:extLst>
      <p:ext uri="{BB962C8B-B14F-4D97-AF65-F5344CB8AC3E}">
        <p14:creationId xmlns:p14="http://schemas.microsoft.com/office/powerpoint/2010/main" val="57380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26435545-52DC-4BE3-A162-06927219932E}" type="datetime1">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C29D2-58F8-43CD-B1BD-B6351E7AC3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73995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26C017-59AB-4C9E-A699-8BBE4A16FA35}" type="datetime1">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381118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BE7A18-025F-4AE1-B460-2308283989F4}" type="datetime1">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243242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0DCCD-AA68-41D1-B75F-521F199792AA}" type="datetime1">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73223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D43D1-E2B9-4636-BBE0-4AFE70C57FE8}" type="datetime1">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C29D2-58F8-43CD-B1BD-B6351E7AC3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3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901A0D-99F6-49DB-9732-4803DDC194C5}" type="datetime1">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245742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951AA2-D227-4DAB-929C-55D1BFAF41A2}" type="datetime1">
              <a:rPr lang="en-US" smtClean="0"/>
              <a:t>10/2/2020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107528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C268A6-76BB-47D0-BCAA-E6B36F750DA9}" type="datetime1">
              <a:rPr lang="en-US" smtClean="0"/>
              <a:t>10/2/2020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423884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7BA638-40A3-4443-9976-554C37AFC4DE}" type="datetime1">
              <a:rPr lang="en-US" smtClean="0"/>
              <a:t>10/2/2020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8630806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7CF49D-6C59-4AB6-94CF-5AE8BC139836}" type="datetime1">
              <a:rPr lang="en-US" smtClean="0"/>
              <a:t>10/2/2020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0C29D2-58F8-43CD-B1BD-B6351E7AC371}" type="slidenum">
              <a:rPr lang="en-US" smtClean="0"/>
              <a:t>‹#›</a:t>
            </a:fld>
            <a:endParaRPr lang="en-US"/>
          </a:p>
        </p:txBody>
      </p:sp>
    </p:spTree>
    <p:extLst>
      <p:ext uri="{BB962C8B-B14F-4D97-AF65-F5344CB8AC3E}">
        <p14:creationId xmlns:p14="http://schemas.microsoft.com/office/powerpoint/2010/main" val="428763775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CADEC-24B9-4AC5-9FB8-9E3530EB3808}" type="datetime1">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249165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31D6F-35A2-4A89-959D-933361B79456}" type="datetime1">
              <a:rPr lang="en-US" smtClean="0"/>
              <a:t>10/2/2020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0C29D2-58F8-43CD-B1BD-B6351E7AC37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86028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FFA6-63F5-45C3-816F-0F6A13D4BCBB}"/>
              </a:ext>
            </a:extLst>
          </p:cNvPr>
          <p:cNvSpPr>
            <a:spLocks noGrp="1"/>
          </p:cNvSpPr>
          <p:nvPr>
            <p:ph type="ctrTitle"/>
          </p:nvPr>
        </p:nvSpPr>
        <p:spPr/>
        <p:txBody>
          <a:bodyPr/>
          <a:lstStyle/>
          <a:p>
            <a:r>
              <a:rPr lang="en-US"/>
              <a:t>Tutorial 4 – </a:t>
            </a:r>
            <a:r>
              <a:rPr lang="en-US" err="1"/>
              <a:t>Samtools</a:t>
            </a:r>
            <a:r>
              <a:rPr lang="en-US"/>
              <a:t> &amp; </a:t>
            </a:r>
            <a:r>
              <a:rPr lang="en-US" err="1"/>
              <a:t>Bcftools</a:t>
            </a:r>
            <a:endParaRPr lang="en-US"/>
          </a:p>
        </p:txBody>
      </p:sp>
      <p:sp>
        <p:nvSpPr>
          <p:cNvPr id="3" name="Subtitle 2">
            <a:extLst>
              <a:ext uri="{FF2B5EF4-FFF2-40B4-BE49-F238E27FC236}">
                <a16:creationId xmlns:a16="http://schemas.microsoft.com/office/drawing/2014/main" id="{4BABD12E-A8F2-4888-AE05-FDBB9C1B3492}"/>
              </a:ext>
            </a:extLst>
          </p:cNvPr>
          <p:cNvSpPr>
            <a:spLocks noGrp="1"/>
          </p:cNvSpPr>
          <p:nvPr>
            <p:ph type="subTitle" idx="1"/>
          </p:nvPr>
        </p:nvSpPr>
        <p:spPr/>
        <p:txBody>
          <a:bodyPr/>
          <a:lstStyle/>
          <a:p>
            <a:r>
              <a:rPr lang="en-US"/>
              <a:t>02 October 2020</a:t>
            </a:r>
          </a:p>
          <a:p>
            <a:r>
              <a:rPr lang="en-US"/>
              <a:t>MICB405</a:t>
            </a:r>
          </a:p>
        </p:txBody>
      </p:sp>
      <p:sp>
        <p:nvSpPr>
          <p:cNvPr id="4" name="Date Placeholder 3">
            <a:extLst>
              <a:ext uri="{FF2B5EF4-FFF2-40B4-BE49-F238E27FC236}">
                <a16:creationId xmlns:a16="http://schemas.microsoft.com/office/drawing/2014/main" id="{9657FB4C-A530-431F-A019-B0BBA3F3BB2F}"/>
              </a:ext>
            </a:extLst>
          </p:cNvPr>
          <p:cNvSpPr>
            <a:spLocks noGrp="1"/>
          </p:cNvSpPr>
          <p:nvPr>
            <p:ph type="dt" sz="half" idx="10"/>
          </p:nvPr>
        </p:nvSpPr>
        <p:spPr/>
        <p:txBody>
          <a:bodyPr/>
          <a:lstStyle/>
          <a:p>
            <a:fld id="{13438142-7991-4C43-AB3D-294887B62FA2}" type="datetime1">
              <a:rPr lang="en-US" smtClean="0"/>
              <a:t>10/2/2020</a:t>
            </a:fld>
            <a:endParaRPr lang="en-US"/>
          </a:p>
        </p:txBody>
      </p:sp>
      <p:sp>
        <p:nvSpPr>
          <p:cNvPr id="5" name="Slide Number Placeholder 4">
            <a:extLst>
              <a:ext uri="{FF2B5EF4-FFF2-40B4-BE49-F238E27FC236}">
                <a16:creationId xmlns:a16="http://schemas.microsoft.com/office/drawing/2014/main" id="{8C4F4737-24A2-4CC0-8C11-E20D2179347C}"/>
              </a:ext>
            </a:extLst>
          </p:cNvPr>
          <p:cNvSpPr>
            <a:spLocks noGrp="1"/>
          </p:cNvSpPr>
          <p:nvPr>
            <p:ph type="sldNum" sz="quarter" idx="12"/>
          </p:nvPr>
        </p:nvSpPr>
        <p:spPr/>
        <p:txBody>
          <a:bodyPr/>
          <a:lstStyle/>
          <a:p>
            <a:fld id="{E90C29D2-58F8-43CD-B1BD-B6351E7AC371}" type="slidenum">
              <a:rPr lang="en-US" smtClean="0"/>
              <a:t>1</a:t>
            </a:fld>
            <a:endParaRPr lang="en-US"/>
          </a:p>
        </p:txBody>
      </p:sp>
    </p:spTree>
    <p:extLst>
      <p:ext uri="{BB962C8B-B14F-4D97-AF65-F5344CB8AC3E}">
        <p14:creationId xmlns:p14="http://schemas.microsoft.com/office/powerpoint/2010/main" val="142260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CE3B-3F03-4B00-9688-95A0DCE9E6A0}"/>
              </a:ext>
            </a:extLst>
          </p:cNvPr>
          <p:cNvSpPr>
            <a:spLocks noGrp="1"/>
          </p:cNvSpPr>
          <p:nvPr>
            <p:ph type="title"/>
          </p:nvPr>
        </p:nvSpPr>
        <p:spPr/>
        <p:txBody>
          <a:bodyPr/>
          <a:lstStyle/>
          <a:p>
            <a:r>
              <a:rPr lang="en-US"/>
              <a:t>The possibilities are endless…</a:t>
            </a:r>
          </a:p>
        </p:txBody>
      </p:sp>
      <p:sp>
        <p:nvSpPr>
          <p:cNvPr id="3" name="Content Placeholder 2">
            <a:extLst>
              <a:ext uri="{FF2B5EF4-FFF2-40B4-BE49-F238E27FC236}">
                <a16:creationId xmlns:a16="http://schemas.microsoft.com/office/drawing/2014/main" id="{0C0E3B83-5B65-4DF6-BD91-6224F7173BC9}"/>
              </a:ext>
            </a:extLst>
          </p:cNvPr>
          <p:cNvSpPr>
            <a:spLocks noGrp="1"/>
          </p:cNvSpPr>
          <p:nvPr>
            <p:ph idx="1"/>
          </p:nvPr>
        </p:nvSpPr>
        <p:spPr>
          <a:xfrm>
            <a:off x="1097279" y="1845734"/>
            <a:ext cx="10849881" cy="4023360"/>
          </a:xfrm>
        </p:spPr>
        <p:txBody>
          <a:bodyPr/>
          <a:lstStyle/>
          <a:p>
            <a:pPr marL="0" indent="0">
              <a:lnSpc>
                <a:spcPct val="100000"/>
              </a:lnSpc>
              <a:buNone/>
            </a:pPr>
            <a:r>
              <a:rPr lang="en-US" b="1" err="1">
                <a:latin typeface="Courier New" panose="02070309020205020404" pitchFamily="49" charset="0"/>
                <a:cs typeface="Courier New" panose="02070309020205020404" pitchFamily="49" charset="0"/>
              </a:rPr>
              <a:t>samtools</a:t>
            </a:r>
            <a:r>
              <a:rPr lang="en-US" b="1">
                <a:latin typeface="Courier New" panose="02070309020205020404" pitchFamily="49" charset="0"/>
                <a:cs typeface="Courier New" panose="02070309020205020404" pitchFamily="49" charset="0"/>
              </a:rPr>
              <a:t> view –b –h –f 4</a:t>
            </a:r>
          </a:p>
          <a:p>
            <a:pPr marL="0" indent="0">
              <a:lnSpc>
                <a:spcPct val="100000"/>
              </a:lnSpc>
              <a:buNone/>
            </a:pPr>
            <a:r>
              <a:rPr lang="en-US" b="1">
                <a:latin typeface="Courier New" panose="02070309020205020404" pitchFamily="49" charset="0"/>
                <a:cs typeface="Courier New" panose="02070309020205020404" pitchFamily="49" charset="0"/>
              </a:rPr>
              <a:t>~/alignments/B_hinzii.F01.bam \</a:t>
            </a:r>
          </a:p>
          <a:p>
            <a:pPr marL="0" indent="0">
              <a:lnSpc>
                <a:spcPct val="100000"/>
              </a:lnSpc>
              <a:buNone/>
            </a:pPr>
            <a:r>
              <a:rPr lang="en-US" b="1">
                <a:latin typeface="Courier New" panose="02070309020205020404" pitchFamily="49" charset="0"/>
                <a:cs typeface="Courier New" panose="02070309020205020404" pitchFamily="49" charset="0"/>
              </a:rPr>
              <a:t>&gt; ~/alignments/B_hinzii.F01.no.unaligned.bam </a:t>
            </a:r>
          </a:p>
        </p:txBody>
      </p:sp>
      <p:sp>
        <p:nvSpPr>
          <p:cNvPr id="4" name="Date Placeholder 3">
            <a:extLst>
              <a:ext uri="{FF2B5EF4-FFF2-40B4-BE49-F238E27FC236}">
                <a16:creationId xmlns:a16="http://schemas.microsoft.com/office/drawing/2014/main" id="{2E4230F2-2C71-458B-92E2-6D0144B5875D}"/>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5DA4A5FC-A7E4-43CA-8396-002170FBC61E}"/>
              </a:ext>
            </a:extLst>
          </p:cNvPr>
          <p:cNvSpPr>
            <a:spLocks noGrp="1"/>
          </p:cNvSpPr>
          <p:nvPr>
            <p:ph type="sldNum" sz="quarter" idx="12"/>
          </p:nvPr>
        </p:nvSpPr>
        <p:spPr/>
        <p:txBody>
          <a:bodyPr/>
          <a:lstStyle/>
          <a:p>
            <a:fld id="{E90C29D2-58F8-43CD-B1BD-B6351E7AC371}" type="slidenum">
              <a:rPr lang="en-US" smtClean="0"/>
              <a:t>10</a:t>
            </a:fld>
            <a:endParaRPr lang="en-US"/>
          </a:p>
        </p:txBody>
      </p:sp>
    </p:spTree>
    <p:extLst>
      <p:ext uri="{BB962C8B-B14F-4D97-AF65-F5344CB8AC3E}">
        <p14:creationId xmlns:p14="http://schemas.microsoft.com/office/powerpoint/2010/main" val="380206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21542-15A8-4540-A902-CE644B2C62F2}"/>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chemeClr val="tx1">
                    <a:lumMod val="85000"/>
                    <a:lumOff val="15000"/>
                  </a:schemeClr>
                </a:solidFill>
              </a:rPr>
              <a:t>Let’s take a look at the help page</a:t>
            </a:r>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a:extLst>
              <a:ext uri="{FF2B5EF4-FFF2-40B4-BE49-F238E27FC236}">
                <a16:creationId xmlns:a16="http://schemas.microsoft.com/office/drawing/2014/main" id="{FFC1CAF1-7B23-4889-A8A3-71456E7D440F}"/>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fld id="{7470DCCD-AA68-41D1-B75F-521F199792AA}" type="datetime1">
              <a:rPr lang="en-US" smtClean="0"/>
              <a:pPr>
                <a:spcAft>
                  <a:spcPts val="600"/>
                </a:spcAft>
              </a:pPr>
              <a:t>10/2/2020</a:t>
            </a:fld>
            <a:endParaRPr lang="en-US"/>
          </a:p>
        </p:txBody>
      </p:sp>
      <p:sp>
        <p:nvSpPr>
          <p:cNvPr id="5" name="Slide Number Placeholder 4">
            <a:extLst>
              <a:ext uri="{FF2B5EF4-FFF2-40B4-BE49-F238E27FC236}">
                <a16:creationId xmlns:a16="http://schemas.microsoft.com/office/drawing/2014/main" id="{9446416F-2A30-41E8-9357-3FEBFC92D13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E90C29D2-58F8-43CD-B1BD-B6351E7AC371}" type="slidenum">
              <a:rPr lang="en-US" smtClean="0"/>
              <a:pPr>
                <a:spcAft>
                  <a:spcPts val="600"/>
                </a:spcAft>
              </a:pPr>
              <a:t>11</a:t>
            </a:fld>
            <a:endParaRPr lang="en-US"/>
          </a:p>
        </p:txBody>
      </p:sp>
    </p:spTree>
    <p:extLst>
      <p:ext uri="{BB962C8B-B14F-4D97-AF65-F5344CB8AC3E}">
        <p14:creationId xmlns:p14="http://schemas.microsoft.com/office/powerpoint/2010/main" val="331155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5FEA-8937-41BE-9F1A-03A7C39257A5}"/>
              </a:ext>
            </a:extLst>
          </p:cNvPr>
          <p:cNvSpPr>
            <a:spLocks noGrp="1"/>
          </p:cNvSpPr>
          <p:nvPr>
            <p:ph type="title"/>
          </p:nvPr>
        </p:nvSpPr>
        <p:spPr/>
        <p:txBody>
          <a:bodyPr/>
          <a:lstStyle/>
          <a:p>
            <a:r>
              <a:rPr lang="en-US"/>
              <a:t>Sort by </a:t>
            </a:r>
            <a:r>
              <a:rPr lang="en-US" i="1" u="sng"/>
              <a:t>alignment</a:t>
            </a:r>
            <a:r>
              <a:rPr lang="en-US"/>
              <a:t> position</a:t>
            </a:r>
          </a:p>
        </p:txBody>
      </p:sp>
      <p:sp>
        <p:nvSpPr>
          <p:cNvPr id="3" name="Content Placeholder 2">
            <a:extLst>
              <a:ext uri="{FF2B5EF4-FFF2-40B4-BE49-F238E27FC236}">
                <a16:creationId xmlns:a16="http://schemas.microsoft.com/office/drawing/2014/main" id="{EDA7A22C-ED4F-44B3-9DAC-6BA0F4C325A4}"/>
              </a:ext>
            </a:extLst>
          </p:cNvPr>
          <p:cNvSpPr>
            <a:spLocks noGrp="1"/>
          </p:cNvSpPr>
          <p:nvPr>
            <p:ph idx="1"/>
          </p:nvPr>
        </p:nvSpPr>
        <p:spPr/>
        <p:txBody>
          <a:bodyPr>
            <a:normAutofit/>
          </a:bodyPr>
          <a:lstStyle/>
          <a:p>
            <a:pPr marL="0" indent="0">
              <a:buNone/>
            </a:pPr>
            <a:r>
              <a:rPr lang="en-US" b="1" err="1">
                <a:latin typeface="Courier New" panose="02070309020205020404" pitchFamily="49" charset="0"/>
                <a:cs typeface="Courier New" panose="02070309020205020404" pitchFamily="49" charset="0"/>
              </a:rPr>
              <a:t>samtools</a:t>
            </a:r>
            <a:r>
              <a:rPr lang="en-US" b="1">
                <a:latin typeface="Courier New" panose="02070309020205020404" pitchFamily="49" charset="0"/>
                <a:cs typeface="Courier New" panose="02070309020205020404" pitchFamily="49" charset="0"/>
              </a:rPr>
              <a:t> sort ~/alignments/B_hinzii.F01.bam \</a:t>
            </a:r>
          </a:p>
          <a:p>
            <a:pPr marL="0" indent="0">
              <a:buNone/>
            </a:pPr>
            <a:r>
              <a:rPr lang="en-US" b="1">
                <a:latin typeface="Courier New" panose="02070309020205020404" pitchFamily="49" charset="0"/>
                <a:cs typeface="Courier New" panose="02070309020205020404" pitchFamily="49" charset="0"/>
              </a:rPr>
              <a:t>-o ~/alignments/B_hinzii.F01.sorted.bam</a:t>
            </a:r>
          </a:p>
          <a:p>
            <a:pPr marL="0" indent="0">
              <a:buNone/>
            </a:pPr>
            <a:endParaRPr lang="en-US" b="1">
              <a:latin typeface="Courier New" panose="02070309020205020404" pitchFamily="49" charset="0"/>
              <a:cs typeface="Courier New" panose="02070309020205020404" pitchFamily="49" charset="0"/>
            </a:endParaRPr>
          </a:p>
          <a:p>
            <a:pPr marL="0" indent="0">
              <a:buNone/>
            </a:pPr>
            <a:endParaRPr lang="en-US" b="1">
              <a:latin typeface="Courier New" panose="02070309020205020404" pitchFamily="49" charset="0"/>
              <a:cs typeface="Courier New" panose="02070309020205020404" pitchFamily="49" charset="0"/>
            </a:endParaRPr>
          </a:p>
          <a:p>
            <a:pPr marL="0" indent="0">
              <a:buNone/>
            </a:pPr>
            <a:r>
              <a:rPr lang="en-US">
                <a:latin typeface="+mj-lt"/>
                <a:cs typeface="Courier New" panose="02070309020205020404" pitchFamily="49" charset="0"/>
              </a:rPr>
              <a:t>(You need to specify output with –o since sort cannot keep all temporary files in memory using standard output)</a:t>
            </a:r>
          </a:p>
        </p:txBody>
      </p:sp>
      <p:sp>
        <p:nvSpPr>
          <p:cNvPr id="4" name="Date Placeholder 3">
            <a:extLst>
              <a:ext uri="{FF2B5EF4-FFF2-40B4-BE49-F238E27FC236}">
                <a16:creationId xmlns:a16="http://schemas.microsoft.com/office/drawing/2014/main" id="{514C5D22-30F0-4F2D-98B4-25C072EE1835}"/>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9D4268F8-1680-4169-991D-E61E936C1B7A}"/>
              </a:ext>
            </a:extLst>
          </p:cNvPr>
          <p:cNvSpPr>
            <a:spLocks noGrp="1"/>
          </p:cNvSpPr>
          <p:nvPr>
            <p:ph type="sldNum" sz="quarter" idx="12"/>
          </p:nvPr>
        </p:nvSpPr>
        <p:spPr/>
        <p:txBody>
          <a:bodyPr/>
          <a:lstStyle/>
          <a:p>
            <a:fld id="{E90C29D2-58F8-43CD-B1BD-B6351E7AC371}" type="slidenum">
              <a:rPr lang="en-US" smtClean="0"/>
              <a:t>12</a:t>
            </a:fld>
            <a:endParaRPr lang="en-US"/>
          </a:p>
        </p:txBody>
      </p:sp>
    </p:spTree>
    <p:extLst>
      <p:ext uri="{BB962C8B-B14F-4D97-AF65-F5344CB8AC3E}">
        <p14:creationId xmlns:p14="http://schemas.microsoft.com/office/powerpoint/2010/main" val="351139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7086-18C4-4540-9F16-B90549AAD304}"/>
              </a:ext>
            </a:extLst>
          </p:cNvPr>
          <p:cNvSpPr>
            <a:spLocks noGrp="1"/>
          </p:cNvSpPr>
          <p:nvPr>
            <p:ph type="title"/>
          </p:nvPr>
        </p:nvSpPr>
        <p:spPr/>
        <p:txBody>
          <a:bodyPr/>
          <a:lstStyle/>
          <a:p>
            <a:r>
              <a:rPr lang="en-US"/>
              <a:t>Remove (PCR) duplicates</a:t>
            </a:r>
          </a:p>
        </p:txBody>
      </p:sp>
      <p:sp>
        <p:nvSpPr>
          <p:cNvPr id="3" name="Content Placeholder 2">
            <a:extLst>
              <a:ext uri="{FF2B5EF4-FFF2-40B4-BE49-F238E27FC236}">
                <a16:creationId xmlns:a16="http://schemas.microsoft.com/office/drawing/2014/main" id="{2D87F034-3E27-4D22-9C5B-DFA6D72773D8}"/>
              </a:ext>
            </a:extLst>
          </p:cNvPr>
          <p:cNvSpPr>
            <a:spLocks noGrp="1"/>
          </p:cNvSpPr>
          <p:nvPr>
            <p:ph idx="1"/>
          </p:nvPr>
        </p:nvSpPr>
        <p:spPr>
          <a:xfrm>
            <a:off x="1097279" y="1845734"/>
            <a:ext cx="10669999" cy="4023360"/>
          </a:xfrm>
        </p:spPr>
        <p:txBody>
          <a:bodyPr>
            <a:normAutofit/>
          </a:bodyPr>
          <a:lstStyle/>
          <a:p>
            <a:pPr marL="0" indent="0">
              <a:buNone/>
            </a:pPr>
            <a:r>
              <a:rPr lang="en-US" b="1" err="1">
                <a:latin typeface="Courier New" panose="02070309020205020404" pitchFamily="49" charset="0"/>
                <a:cs typeface="Courier New" panose="02070309020205020404" pitchFamily="49" charset="0"/>
              </a:rPr>
              <a:t>samtools</a:t>
            </a:r>
            <a:r>
              <a:rPr lang="en-US" b="1">
                <a:latin typeface="Courier New" panose="02070309020205020404" pitchFamily="49" charset="0"/>
                <a:cs typeface="Courier New" panose="02070309020205020404" pitchFamily="49" charset="0"/>
              </a:rPr>
              <a:t> </a:t>
            </a:r>
            <a:r>
              <a:rPr lang="en-US" b="1" err="1">
                <a:latin typeface="Courier New" panose="02070309020205020404" pitchFamily="49" charset="0"/>
                <a:cs typeface="Courier New" panose="02070309020205020404" pitchFamily="49" charset="0"/>
              </a:rPr>
              <a:t>rmdup</a:t>
            </a:r>
            <a:r>
              <a:rPr lang="en-US" b="1">
                <a:latin typeface="Courier New" panose="02070309020205020404" pitchFamily="49" charset="0"/>
                <a:cs typeface="Courier New" panose="02070309020205020404" pitchFamily="49" charset="0"/>
              </a:rPr>
              <a:t> \ ~/alignments/B_hinzii.F01.sorted.bam \</a:t>
            </a:r>
          </a:p>
          <a:p>
            <a:pPr marL="0" indent="0">
              <a:buNone/>
            </a:pPr>
            <a:r>
              <a:rPr lang="en-US" b="1">
                <a:latin typeface="Courier New" panose="02070309020205020404" pitchFamily="49" charset="0"/>
                <a:cs typeface="Courier New" panose="02070309020205020404" pitchFamily="49" charset="0"/>
              </a:rPr>
              <a:t>~/alignments/B_hinzii.F01.sorted.rmdup.bam</a:t>
            </a:r>
          </a:p>
          <a:p>
            <a:pPr marL="0" indent="0">
              <a:buNone/>
            </a:pPr>
            <a:endParaRPr lang="en-US" b="1">
              <a:latin typeface="Courier New" panose="02070309020205020404" pitchFamily="49" charset="0"/>
              <a:cs typeface="Courier New" panose="02070309020205020404" pitchFamily="49" charset="0"/>
            </a:endParaRPr>
          </a:p>
          <a:p>
            <a:pPr marL="0" indent="0">
              <a:buNone/>
            </a:pPr>
            <a:endParaRPr lang="en-US" b="1">
              <a:latin typeface="Courier New" panose="02070309020205020404" pitchFamily="49" charset="0"/>
              <a:cs typeface="Courier New" panose="02070309020205020404" pitchFamily="49" charset="0"/>
            </a:endParaRPr>
          </a:p>
          <a:p>
            <a:pPr marL="0" indent="0">
              <a:buNone/>
            </a:pPr>
            <a:r>
              <a:rPr lang="en-US">
                <a:latin typeface="+mj-lt"/>
                <a:cs typeface="Courier New" panose="02070309020205020404" pitchFamily="49" charset="0"/>
              </a:rPr>
              <a:t>(Here you don’t specify -o and you just separate the name of the output file with a space )</a:t>
            </a:r>
          </a:p>
          <a:p>
            <a:pPr marL="0" indent="0">
              <a:buNone/>
            </a:pPr>
            <a:endParaRPr lang="en-US" b="1">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82F22F86-9175-4A6D-A0FD-3EA9064AA5C0}"/>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825D81A1-8FE2-4C4D-9C8F-3BF06152B35D}"/>
              </a:ext>
            </a:extLst>
          </p:cNvPr>
          <p:cNvSpPr>
            <a:spLocks noGrp="1"/>
          </p:cNvSpPr>
          <p:nvPr>
            <p:ph type="sldNum" sz="quarter" idx="12"/>
          </p:nvPr>
        </p:nvSpPr>
        <p:spPr/>
        <p:txBody>
          <a:bodyPr/>
          <a:lstStyle/>
          <a:p>
            <a:fld id="{E90C29D2-58F8-43CD-B1BD-B6351E7AC371}" type="slidenum">
              <a:rPr lang="en-US" smtClean="0"/>
              <a:t>13</a:t>
            </a:fld>
            <a:endParaRPr lang="en-US"/>
          </a:p>
        </p:txBody>
      </p:sp>
    </p:spTree>
    <p:extLst>
      <p:ext uri="{BB962C8B-B14F-4D97-AF65-F5344CB8AC3E}">
        <p14:creationId xmlns:p14="http://schemas.microsoft.com/office/powerpoint/2010/main" val="338643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7CB1-04BD-4D7B-9320-2F14C8C6CED4}"/>
              </a:ext>
            </a:extLst>
          </p:cNvPr>
          <p:cNvSpPr>
            <a:spLocks noGrp="1"/>
          </p:cNvSpPr>
          <p:nvPr>
            <p:ph type="title"/>
          </p:nvPr>
        </p:nvSpPr>
        <p:spPr/>
        <p:txBody>
          <a:bodyPr/>
          <a:lstStyle/>
          <a:p>
            <a:r>
              <a:rPr lang="en-US"/>
              <a:t>Indexing…</a:t>
            </a:r>
          </a:p>
        </p:txBody>
      </p:sp>
      <p:sp>
        <p:nvSpPr>
          <p:cNvPr id="3" name="Content Placeholder 2">
            <a:extLst>
              <a:ext uri="{FF2B5EF4-FFF2-40B4-BE49-F238E27FC236}">
                <a16:creationId xmlns:a16="http://schemas.microsoft.com/office/drawing/2014/main" id="{544614E7-20A0-4F9D-A434-FF4705DD539A}"/>
              </a:ext>
            </a:extLst>
          </p:cNvPr>
          <p:cNvSpPr>
            <a:spLocks noGrp="1"/>
          </p:cNvSpPr>
          <p:nvPr>
            <p:ph idx="1"/>
          </p:nvPr>
        </p:nvSpPr>
        <p:spPr>
          <a:xfrm>
            <a:off x="1097279" y="1845734"/>
            <a:ext cx="10452641" cy="4023360"/>
          </a:xfrm>
        </p:spPr>
        <p:txBody>
          <a:bodyPr>
            <a:normAutofit/>
          </a:bodyPr>
          <a:lstStyle/>
          <a:p>
            <a:pPr marL="0" indent="0">
              <a:buNone/>
            </a:pPr>
            <a:r>
              <a:rPr lang="en-US" b="1" err="1">
                <a:latin typeface="Courier New" panose="02070309020205020404" pitchFamily="49" charset="0"/>
                <a:cs typeface="Courier New" panose="02070309020205020404" pitchFamily="49" charset="0"/>
              </a:rPr>
              <a:t>samtools</a:t>
            </a:r>
            <a:r>
              <a:rPr lang="en-US" b="1">
                <a:latin typeface="Courier New" panose="02070309020205020404" pitchFamily="49" charset="0"/>
                <a:cs typeface="Courier New" panose="02070309020205020404" pitchFamily="49" charset="0"/>
              </a:rPr>
              <a:t> index \ ~/alignments/B_hinzii.F01.sorted.rmdup.bam</a:t>
            </a:r>
          </a:p>
        </p:txBody>
      </p:sp>
      <p:sp>
        <p:nvSpPr>
          <p:cNvPr id="4" name="Date Placeholder 3">
            <a:extLst>
              <a:ext uri="{FF2B5EF4-FFF2-40B4-BE49-F238E27FC236}">
                <a16:creationId xmlns:a16="http://schemas.microsoft.com/office/drawing/2014/main" id="{ECC476B9-188A-46CE-9AD6-127C190EC7DC}"/>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96894BAA-6A3A-41AC-9D1B-1BCF896BEAFB}"/>
              </a:ext>
            </a:extLst>
          </p:cNvPr>
          <p:cNvSpPr>
            <a:spLocks noGrp="1"/>
          </p:cNvSpPr>
          <p:nvPr>
            <p:ph type="sldNum" sz="quarter" idx="12"/>
          </p:nvPr>
        </p:nvSpPr>
        <p:spPr/>
        <p:txBody>
          <a:bodyPr/>
          <a:lstStyle/>
          <a:p>
            <a:fld id="{E90C29D2-58F8-43CD-B1BD-B6351E7AC371}" type="slidenum">
              <a:rPr lang="en-US" smtClean="0"/>
              <a:t>14</a:t>
            </a:fld>
            <a:endParaRPr lang="en-US"/>
          </a:p>
        </p:txBody>
      </p:sp>
    </p:spTree>
    <p:extLst>
      <p:ext uri="{BB962C8B-B14F-4D97-AF65-F5344CB8AC3E}">
        <p14:creationId xmlns:p14="http://schemas.microsoft.com/office/powerpoint/2010/main" val="424670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1205-1677-43DC-94BD-D750479FF7D1}"/>
              </a:ext>
            </a:extLst>
          </p:cNvPr>
          <p:cNvSpPr>
            <a:spLocks noGrp="1"/>
          </p:cNvSpPr>
          <p:nvPr>
            <p:ph type="title"/>
          </p:nvPr>
        </p:nvSpPr>
        <p:spPr/>
        <p:txBody>
          <a:bodyPr/>
          <a:lstStyle/>
          <a:p>
            <a:r>
              <a:rPr lang="en-US"/>
              <a:t>… and calling (within directory)</a:t>
            </a:r>
          </a:p>
        </p:txBody>
      </p:sp>
      <p:sp>
        <p:nvSpPr>
          <p:cNvPr id="3" name="Content Placeholder 2">
            <a:extLst>
              <a:ext uri="{FF2B5EF4-FFF2-40B4-BE49-F238E27FC236}">
                <a16:creationId xmlns:a16="http://schemas.microsoft.com/office/drawing/2014/main" id="{F2D10DB8-83E7-42DD-8FE8-20EB7ED14464}"/>
              </a:ext>
            </a:extLst>
          </p:cNvPr>
          <p:cNvSpPr>
            <a:spLocks noGrp="1"/>
          </p:cNvSpPr>
          <p:nvPr>
            <p:ph idx="1"/>
          </p:nvPr>
        </p:nvSpPr>
        <p:spPr/>
        <p:txBody>
          <a:bodyPr/>
          <a:lstStyle/>
          <a:p>
            <a:pPr marL="0" indent="0">
              <a:buNone/>
            </a:pPr>
            <a:r>
              <a:rPr lang="en-US" b="1" err="1">
                <a:latin typeface="Courier New" panose="02070309020205020404" pitchFamily="49" charset="0"/>
                <a:cs typeface="Courier New" panose="02070309020205020404" pitchFamily="49" charset="0"/>
              </a:rPr>
              <a:t>bcftools</a:t>
            </a:r>
            <a:r>
              <a:rPr lang="en-US" b="1">
                <a:latin typeface="Courier New" panose="02070309020205020404" pitchFamily="49" charset="0"/>
                <a:cs typeface="Courier New" panose="02070309020205020404" pitchFamily="49" charset="0"/>
              </a:rPr>
              <a:t> </a:t>
            </a:r>
            <a:r>
              <a:rPr lang="en-US" b="1" err="1">
                <a:latin typeface="Courier New" panose="02070309020205020404" pitchFamily="49" charset="0"/>
                <a:cs typeface="Courier New" panose="02070309020205020404" pitchFamily="49" charset="0"/>
              </a:rPr>
              <a:t>mpileup</a:t>
            </a:r>
            <a:r>
              <a:rPr lang="en-US" b="1">
                <a:latin typeface="Courier New" panose="02070309020205020404" pitchFamily="49" charset="0"/>
                <a:cs typeface="Courier New" panose="02070309020205020404" pitchFamily="49" charset="0"/>
              </a:rPr>
              <a:t> --</a:t>
            </a:r>
            <a:r>
              <a:rPr lang="en-US" b="1" err="1">
                <a:latin typeface="Courier New" panose="02070309020205020404" pitchFamily="49" charset="0"/>
                <a:cs typeface="Courier New" panose="02070309020205020404" pitchFamily="49" charset="0"/>
              </a:rPr>
              <a:t>fasta</a:t>
            </a:r>
            <a:r>
              <a:rPr lang="en-US" b="1">
                <a:latin typeface="Courier New" panose="02070309020205020404" pitchFamily="49" charset="0"/>
                <a:cs typeface="Courier New" panose="02070309020205020404" pitchFamily="49" charset="0"/>
              </a:rPr>
              <a:t>-ref </a:t>
            </a:r>
            <a:r>
              <a:rPr lang="en-US" b="1" err="1">
                <a:latin typeface="Courier New" panose="02070309020205020404" pitchFamily="49" charset="0"/>
                <a:cs typeface="Courier New" panose="02070309020205020404" pitchFamily="49" charset="0"/>
              </a:rPr>
              <a:t>bhinzii.fa</a:t>
            </a:r>
            <a:r>
              <a:rPr lang="en-US" b="1">
                <a:latin typeface="Courier New" panose="02070309020205020404" pitchFamily="49" charset="0"/>
                <a:cs typeface="Courier New" panose="02070309020205020404" pitchFamily="49" charset="0"/>
              </a:rPr>
              <a:t> \</a:t>
            </a:r>
          </a:p>
          <a:p>
            <a:pPr marL="0" indent="0">
              <a:buNone/>
            </a:pPr>
            <a:r>
              <a:rPr lang="en-US" b="1" err="1">
                <a:latin typeface="Courier New" panose="02070309020205020404" pitchFamily="49" charset="0"/>
                <a:cs typeface="Courier New" panose="02070309020205020404" pitchFamily="49" charset="0"/>
              </a:rPr>
              <a:t>bhinzii.sorted.rmdup.bam</a:t>
            </a:r>
            <a:r>
              <a:rPr lang="en-US" b="1">
                <a:latin typeface="Courier New" panose="02070309020205020404" pitchFamily="49" charset="0"/>
                <a:cs typeface="Courier New" panose="02070309020205020404" pitchFamily="49" charset="0"/>
              </a:rPr>
              <a:t> \</a:t>
            </a:r>
          </a:p>
          <a:p>
            <a:pPr marL="0" indent="0">
              <a:buNone/>
            </a:pPr>
            <a:r>
              <a:rPr lang="en-US" b="1">
                <a:latin typeface="Courier New" panose="02070309020205020404" pitchFamily="49" charset="0"/>
                <a:cs typeface="Courier New" panose="02070309020205020404" pitchFamily="49" charset="0"/>
              </a:rPr>
              <a:t>| </a:t>
            </a:r>
            <a:r>
              <a:rPr lang="en-US" b="1" err="1">
                <a:latin typeface="Courier New" panose="02070309020205020404" pitchFamily="49" charset="0"/>
                <a:cs typeface="Courier New" panose="02070309020205020404" pitchFamily="49" charset="0"/>
              </a:rPr>
              <a:t>bcftools</a:t>
            </a:r>
            <a:r>
              <a:rPr lang="en-US" b="1">
                <a:latin typeface="Courier New" panose="02070309020205020404" pitchFamily="49" charset="0"/>
                <a:cs typeface="Courier New" panose="02070309020205020404" pitchFamily="49" charset="0"/>
              </a:rPr>
              <a:t> call -mv - &gt; bhinzii.raw.vcf</a:t>
            </a:r>
          </a:p>
        </p:txBody>
      </p:sp>
      <p:sp>
        <p:nvSpPr>
          <p:cNvPr id="4" name="Date Placeholder 3">
            <a:extLst>
              <a:ext uri="{FF2B5EF4-FFF2-40B4-BE49-F238E27FC236}">
                <a16:creationId xmlns:a16="http://schemas.microsoft.com/office/drawing/2014/main" id="{E54B163D-84B2-4B39-88D1-FB2A6A21F4FD}"/>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D2868712-FC61-446B-B1FB-A3602590EA92}"/>
              </a:ext>
            </a:extLst>
          </p:cNvPr>
          <p:cNvSpPr>
            <a:spLocks noGrp="1"/>
          </p:cNvSpPr>
          <p:nvPr>
            <p:ph type="sldNum" sz="quarter" idx="12"/>
          </p:nvPr>
        </p:nvSpPr>
        <p:spPr/>
        <p:txBody>
          <a:bodyPr/>
          <a:lstStyle/>
          <a:p>
            <a:fld id="{E90C29D2-58F8-43CD-B1BD-B6351E7AC371}" type="slidenum">
              <a:rPr lang="en-US" smtClean="0"/>
              <a:t>15</a:t>
            </a:fld>
            <a:endParaRPr lang="en-US"/>
          </a:p>
        </p:txBody>
      </p:sp>
    </p:spTree>
    <p:extLst>
      <p:ext uri="{BB962C8B-B14F-4D97-AF65-F5344CB8AC3E}">
        <p14:creationId xmlns:p14="http://schemas.microsoft.com/office/powerpoint/2010/main" val="74480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117AD7-A53C-4BB5-9E93-097B0D96B7B8}"/>
              </a:ext>
            </a:extLst>
          </p:cNvPr>
          <p:cNvSpPr>
            <a:spLocks noGrp="1"/>
          </p:cNvSpPr>
          <p:nvPr>
            <p:ph type="title"/>
          </p:nvPr>
        </p:nvSpPr>
        <p:spPr>
          <a:xfrm>
            <a:off x="1066800" y="5252936"/>
            <a:ext cx="10058400" cy="1028715"/>
          </a:xfrm>
        </p:spPr>
        <p:txBody>
          <a:bodyPr anchor="ctr">
            <a:normAutofit/>
          </a:bodyPr>
          <a:lstStyle/>
          <a:p>
            <a:pPr algn="ctr"/>
            <a:r>
              <a:rPr lang="en-US" b="1">
                <a:solidFill>
                  <a:srgbClr val="FFFFFF"/>
                </a:solidFill>
                <a:latin typeface="Courier New" panose="02070309020205020404" pitchFamily="49" charset="0"/>
                <a:cs typeface="Courier New" panose="02070309020205020404" pitchFamily="49" charset="0"/>
              </a:rPr>
              <a:t>SAM</a:t>
            </a:r>
          </a:p>
        </p:txBody>
      </p:sp>
      <p:sp>
        <p:nvSpPr>
          <p:cNvPr id="14" name="Rectangle 13">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a:extLst>
              <a:ext uri="{FF2B5EF4-FFF2-40B4-BE49-F238E27FC236}">
                <a16:creationId xmlns:a16="http://schemas.microsoft.com/office/drawing/2014/main" id="{AC3C69F8-8298-4B2C-B97E-33ACF3C6E127}"/>
              </a:ext>
            </a:extLst>
          </p:cNvPr>
          <p:cNvSpPr>
            <a:spLocks noGrp="1"/>
          </p:cNvSpPr>
          <p:nvPr>
            <p:ph type="dt" sz="half" idx="10"/>
          </p:nvPr>
        </p:nvSpPr>
        <p:spPr>
          <a:xfrm>
            <a:off x="1097280" y="6459785"/>
            <a:ext cx="2472271" cy="365125"/>
          </a:xfrm>
        </p:spPr>
        <p:txBody>
          <a:bodyPr>
            <a:normAutofit/>
          </a:bodyPr>
          <a:lstStyle/>
          <a:p>
            <a:pPr>
              <a:spcAft>
                <a:spcPts val="600"/>
              </a:spcAft>
            </a:pPr>
            <a:fld id="{7470DCCD-AA68-41D1-B75F-521F199792AA}" type="datetime1">
              <a:rPr lang="en-US" smtClean="0"/>
              <a:pPr>
                <a:spcAft>
                  <a:spcPts val="600"/>
                </a:spcAft>
              </a:pPr>
              <a:t>10/2/2020</a:t>
            </a:fld>
            <a:endParaRPr lang="en-US"/>
          </a:p>
        </p:txBody>
      </p:sp>
      <p:sp>
        <p:nvSpPr>
          <p:cNvPr id="5" name="Slide Number Placeholder 4">
            <a:extLst>
              <a:ext uri="{FF2B5EF4-FFF2-40B4-BE49-F238E27FC236}">
                <a16:creationId xmlns:a16="http://schemas.microsoft.com/office/drawing/2014/main" id="{8850A425-9747-414E-90F2-C016DCDFC8D5}"/>
              </a:ext>
            </a:extLst>
          </p:cNvPr>
          <p:cNvSpPr>
            <a:spLocks noGrp="1"/>
          </p:cNvSpPr>
          <p:nvPr>
            <p:ph type="sldNum" sz="quarter" idx="12"/>
          </p:nvPr>
        </p:nvSpPr>
        <p:spPr>
          <a:xfrm>
            <a:off x="9900458" y="6459785"/>
            <a:ext cx="1312025" cy="365125"/>
          </a:xfrm>
        </p:spPr>
        <p:txBody>
          <a:bodyPr>
            <a:normAutofit/>
          </a:bodyPr>
          <a:lstStyle/>
          <a:p>
            <a:pPr>
              <a:spcAft>
                <a:spcPts val="600"/>
              </a:spcAft>
            </a:pPr>
            <a:fld id="{E90C29D2-58F8-43CD-B1BD-B6351E7AC371}" type="slidenum">
              <a:rPr lang="en-US" smtClean="0"/>
              <a:pPr>
                <a:spcAft>
                  <a:spcPts val="600"/>
                </a:spcAft>
              </a:pPr>
              <a:t>16</a:t>
            </a:fld>
            <a:endParaRPr lang="en-US"/>
          </a:p>
        </p:txBody>
      </p:sp>
      <p:pic>
        <p:nvPicPr>
          <p:cNvPr id="13" name="Picture 12" descr="Text&#10;&#10;Description automatically generated">
            <a:extLst>
              <a:ext uri="{FF2B5EF4-FFF2-40B4-BE49-F238E27FC236}">
                <a16:creationId xmlns:a16="http://schemas.microsoft.com/office/drawing/2014/main" id="{69F2F70A-EF44-4EDB-81EE-E40BBB49F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0953"/>
            <a:ext cx="12192000" cy="2671763"/>
          </a:xfrm>
          <a:prstGeom prst="rect">
            <a:avLst/>
          </a:prstGeom>
        </p:spPr>
      </p:pic>
    </p:spTree>
    <p:extLst>
      <p:ext uri="{BB962C8B-B14F-4D97-AF65-F5344CB8AC3E}">
        <p14:creationId xmlns:p14="http://schemas.microsoft.com/office/powerpoint/2010/main" val="409071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117AD7-A53C-4BB5-9E93-097B0D96B7B8}"/>
              </a:ext>
            </a:extLst>
          </p:cNvPr>
          <p:cNvSpPr>
            <a:spLocks noGrp="1"/>
          </p:cNvSpPr>
          <p:nvPr>
            <p:ph type="title"/>
          </p:nvPr>
        </p:nvSpPr>
        <p:spPr>
          <a:xfrm>
            <a:off x="1066800" y="5252936"/>
            <a:ext cx="10058400" cy="1028715"/>
          </a:xfrm>
        </p:spPr>
        <p:txBody>
          <a:bodyPr anchor="ctr">
            <a:normAutofit/>
          </a:bodyPr>
          <a:lstStyle/>
          <a:p>
            <a:pPr algn="ctr"/>
            <a:r>
              <a:rPr lang="en-US" b="1">
                <a:solidFill>
                  <a:srgbClr val="FFFFFF"/>
                </a:solidFill>
                <a:latin typeface="Courier New" panose="02070309020205020404" pitchFamily="49" charset="0"/>
                <a:cs typeface="Courier New" panose="02070309020205020404" pitchFamily="49" charset="0"/>
              </a:rPr>
              <a:t>VCF</a:t>
            </a:r>
          </a:p>
        </p:txBody>
      </p:sp>
      <p:sp>
        <p:nvSpPr>
          <p:cNvPr id="14" name="Rectangle 13">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a:extLst>
              <a:ext uri="{FF2B5EF4-FFF2-40B4-BE49-F238E27FC236}">
                <a16:creationId xmlns:a16="http://schemas.microsoft.com/office/drawing/2014/main" id="{AC3C69F8-8298-4B2C-B97E-33ACF3C6E127}"/>
              </a:ext>
            </a:extLst>
          </p:cNvPr>
          <p:cNvSpPr>
            <a:spLocks noGrp="1"/>
          </p:cNvSpPr>
          <p:nvPr>
            <p:ph type="dt" sz="half" idx="10"/>
          </p:nvPr>
        </p:nvSpPr>
        <p:spPr>
          <a:xfrm>
            <a:off x="1097280" y="6459785"/>
            <a:ext cx="2472271" cy="365125"/>
          </a:xfrm>
        </p:spPr>
        <p:txBody>
          <a:bodyPr>
            <a:normAutofit/>
          </a:bodyPr>
          <a:lstStyle/>
          <a:p>
            <a:pPr>
              <a:spcAft>
                <a:spcPts val="600"/>
              </a:spcAft>
            </a:pPr>
            <a:fld id="{7470DCCD-AA68-41D1-B75F-521F199792AA}" type="datetime1">
              <a:rPr lang="en-US" smtClean="0"/>
              <a:pPr>
                <a:spcAft>
                  <a:spcPts val="600"/>
                </a:spcAft>
              </a:pPr>
              <a:t>10/2/2020</a:t>
            </a:fld>
            <a:endParaRPr lang="en-US"/>
          </a:p>
        </p:txBody>
      </p:sp>
      <p:sp>
        <p:nvSpPr>
          <p:cNvPr id="5" name="Slide Number Placeholder 4">
            <a:extLst>
              <a:ext uri="{FF2B5EF4-FFF2-40B4-BE49-F238E27FC236}">
                <a16:creationId xmlns:a16="http://schemas.microsoft.com/office/drawing/2014/main" id="{8850A425-9747-414E-90F2-C016DCDFC8D5}"/>
              </a:ext>
            </a:extLst>
          </p:cNvPr>
          <p:cNvSpPr>
            <a:spLocks noGrp="1"/>
          </p:cNvSpPr>
          <p:nvPr>
            <p:ph type="sldNum" sz="quarter" idx="12"/>
          </p:nvPr>
        </p:nvSpPr>
        <p:spPr>
          <a:xfrm>
            <a:off x="9900458" y="6459785"/>
            <a:ext cx="1312025" cy="365125"/>
          </a:xfrm>
        </p:spPr>
        <p:txBody>
          <a:bodyPr>
            <a:normAutofit/>
          </a:bodyPr>
          <a:lstStyle/>
          <a:p>
            <a:pPr>
              <a:spcAft>
                <a:spcPts val="600"/>
              </a:spcAft>
            </a:pPr>
            <a:fld id="{E90C29D2-58F8-43CD-B1BD-B6351E7AC371}" type="slidenum">
              <a:rPr lang="en-US" smtClean="0"/>
              <a:pPr>
                <a:spcAft>
                  <a:spcPts val="600"/>
                </a:spcAft>
              </a:pPr>
              <a:t>17</a:t>
            </a:fld>
            <a:endParaRPr lang="en-US"/>
          </a:p>
        </p:txBody>
      </p:sp>
      <p:pic>
        <p:nvPicPr>
          <p:cNvPr id="6" name="Picture 5" descr="A picture containing water, person, boat, people&#10;&#10;Description automatically generated">
            <a:extLst>
              <a:ext uri="{FF2B5EF4-FFF2-40B4-BE49-F238E27FC236}">
                <a16:creationId xmlns:a16="http://schemas.microsoft.com/office/drawing/2014/main" id="{85AEC0C8-C572-4B4B-A5E4-DCE896528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3578"/>
            <a:ext cx="12192000" cy="3166593"/>
          </a:xfrm>
          <a:prstGeom prst="rect">
            <a:avLst/>
          </a:prstGeom>
        </p:spPr>
      </p:pic>
    </p:spTree>
    <p:extLst>
      <p:ext uri="{BB962C8B-B14F-4D97-AF65-F5344CB8AC3E}">
        <p14:creationId xmlns:p14="http://schemas.microsoft.com/office/powerpoint/2010/main" val="2038164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A27467-B9F7-42FC-944E-60B223244740}"/>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A7C7D65B-7256-43CA-B15B-B02DE302B1E7}"/>
              </a:ext>
            </a:extLst>
          </p:cNvPr>
          <p:cNvSpPr>
            <a:spLocks noGrp="1"/>
          </p:cNvSpPr>
          <p:nvPr>
            <p:ph type="sldNum" sz="quarter" idx="12"/>
          </p:nvPr>
        </p:nvSpPr>
        <p:spPr/>
        <p:txBody>
          <a:bodyPr/>
          <a:lstStyle/>
          <a:p>
            <a:fld id="{E90C29D2-58F8-43CD-B1BD-B6351E7AC371}" type="slidenum">
              <a:rPr lang="en-US" smtClean="0"/>
              <a:t>18</a:t>
            </a:fld>
            <a:endParaRPr lang="en-US"/>
          </a:p>
        </p:txBody>
      </p:sp>
      <p:cxnSp>
        <p:nvCxnSpPr>
          <p:cNvPr id="7" name="Straight Connector 6">
            <a:extLst>
              <a:ext uri="{FF2B5EF4-FFF2-40B4-BE49-F238E27FC236}">
                <a16:creationId xmlns:a16="http://schemas.microsoft.com/office/drawing/2014/main" id="{2F3F68D3-1AC3-46EC-95AA-A1EDF9D51278}"/>
              </a:ext>
            </a:extLst>
          </p:cNvPr>
          <p:cNvCxnSpPr/>
          <p:nvPr/>
        </p:nvCxnSpPr>
        <p:spPr>
          <a:xfrm>
            <a:off x="374754" y="4174766"/>
            <a:ext cx="1130258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1C3E7A-F581-4019-AD5D-86125E56421C}"/>
              </a:ext>
            </a:extLst>
          </p:cNvPr>
          <p:cNvCxnSpPr>
            <a:cxnSpLocks/>
          </p:cNvCxnSpPr>
          <p:nvPr/>
        </p:nvCxnSpPr>
        <p:spPr>
          <a:xfrm>
            <a:off x="611099" y="39349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background pattern&#10;&#10;Description automatically generated">
            <a:extLst>
              <a:ext uri="{FF2B5EF4-FFF2-40B4-BE49-F238E27FC236}">
                <a16:creationId xmlns:a16="http://schemas.microsoft.com/office/drawing/2014/main" id="{1CCBEC48-A59D-4C51-9E52-3642CB3C0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54" y="1065701"/>
            <a:ext cx="11415010" cy="1130358"/>
          </a:xfrm>
          <a:prstGeom prst="rect">
            <a:avLst/>
          </a:prstGeom>
        </p:spPr>
      </p:pic>
      <p:cxnSp>
        <p:nvCxnSpPr>
          <p:cNvPr id="13" name="Straight Connector 12">
            <a:extLst>
              <a:ext uri="{FF2B5EF4-FFF2-40B4-BE49-F238E27FC236}">
                <a16:creationId xmlns:a16="http://schemas.microsoft.com/office/drawing/2014/main" id="{4DAF4240-FB31-41E8-AF1B-913478F2BE7D}"/>
              </a:ext>
            </a:extLst>
          </p:cNvPr>
          <p:cNvCxnSpPr>
            <a:cxnSpLocks/>
          </p:cNvCxnSpPr>
          <p:nvPr/>
        </p:nvCxnSpPr>
        <p:spPr>
          <a:xfrm>
            <a:off x="374754"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E62F30-9AF9-4CAC-852B-F5120D7542C1}"/>
              </a:ext>
            </a:extLst>
          </p:cNvPr>
          <p:cNvCxnSpPr>
            <a:cxnSpLocks/>
          </p:cNvCxnSpPr>
          <p:nvPr/>
        </p:nvCxnSpPr>
        <p:spPr>
          <a:xfrm>
            <a:off x="1402080"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1F9267-16CD-4C51-A93E-B725F30E7CD5}"/>
              </a:ext>
            </a:extLst>
          </p:cNvPr>
          <p:cNvCxnSpPr>
            <a:cxnSpLocks/>
          </p:cNvCxnSpPr>
          <p:nvPr/>
        </p:nvCxnSpPr>
        <p:spPr>
          <a:xfrm>
            <a:off x="2011680" y="39349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6A0638-0949-4EE5-9445-043EC5EFCA88}"/>
              </a:ext>
            </a:extLst>
          </p:cNvPr>
          <p:cNvCxnSpPr>
            <a:cxnSpLocks/>
          </p:cNvCxnSpPr>
          <p:nvPr/>
        </p:nvCxnSpPr>
        <p:spPr>
          <a:xfrm>
            <a:off x="2164080" y="40873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FCF1BE-3DCD-4635-9CF3-40E54C0F27AF}"/>
              </a:ext>
            </a:extLst>
          </p:cNvPr>
          <p:cNvCxnSpPr>
            <a:cxnSpLocks/>
          </p:cNvCxnSpPr>
          <p:nvPr/>
        </p:nvCxnSpPr>
        <p:spPr>
          <a:xfrm>
            <a:off x="8376647" y="3807506"/>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B48FF83-01DA-4D87-B6CE-EF699718F417}"/>
              </a:ext>
            </a:extLst>
          </p:cNvPr>
          <p:cNvCxnSpPr>
            <a:cxnSpLocks/>
          </p:cNvCxnSpPr>
          <p:nvPr/>
        </p:nvCxnSpPr>
        <p:spPr>
          <a:xfrm>
            <a:off x="954124" y="36051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B82576-489F-4F44-997C-308D436EB6E8}"/>
              </a:ext>
            </a:extLst>
          </p:cNvPr>
          <p:cNvCxnSpPr>
            <a:cxnSpLocks/>
          </p:cNvCxnSpPr>
          <p:nvPr/>
        </p:nvCxnSpPr>
        <p:spPr>
          <a:xfrm>
            <a:off x="8821355" y="39349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1723A30-8EEA-440C-AAA8-421E62430322}"/>
              </a:ext>
            </a:extLst>
          </p:cNvPr>
          <p:cNvCxnSpPr>
            <a:cxnSpLocks/>
          </p:cNvCxnSpPr>
          <p:nvPr/>
        </p:nvCxnSpPr>
        <p:spPr>
          <a:xfrm>
            <a:off x="8041011" y="3660102"/>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A8474B-3BFA-4F36-A2B0-02CFB45C6CF4}"/>
              </a:ext>
            </a:extLst>
          </p:cNvPr>
          <p:cNvCxnSpPr>
            <a:cxnSpLocks/>
          </p:cNvCxnSpPr>
          <p:nvPr/>
        </p:nvCxnSpPr>
        <p:spPr>
          <a:xfrm>
            <a:off x="2237818" y="3415264"/>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9C1E990-74EE-42DA-96B1-6FC75A3B90BC}"/>
              </a:ext>
            </a:extLst>
          </p:cNvPr>
          <p:cNvCxnSpPr>
            <a:cxnSpLocks/>
          </p:cNvCxnSpPr>
          <p:nvPr/>
        </p:nvCxnSpPr>
        <p:spPr>
          <a:xfrm>
            <a:off x="2837781" y="3597644"/>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679EA7-8A44-473F-B418-073E218D7C33}"/>
              </a:ext>
            </a:extLst>
          </p:cNvPr>
          <p:cNvCxnSpPr>
            <a:cxnSpLocks/>
          </p:cNvCxnSpPr>
          <p:nvPr/>
        </p:nvCxnSpPr>
        <p:spPr>
          <a:xfrm>
            <a:off x="6165098"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380212D-4298-4764-A456-9F21276A67AB}"/>
              </a:ext>
            </a:extLst>
          </p:cNvPr>
          <p:cNvCxnSpPr>
            <a:cxnSpLocks/>
          </p:cNvCxnSpPr>
          <p:nvPr/>
        </p:nvCxnSpPr>
        <p:spPr>
          <a:xfrm>
            <a:off x="2990181"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D8505C-4109-4B0F-80A3-A098D70F281F}"/>
              </a:ext>
            </a:extLst>
          </p:cNvPr>
          <p:cNvCxnSpPr>
            <a:cxnSpLocks/>
          </p:cNvCxnSpPr>
          <p:nvPr/>
        </p:nvCxnSpPr>
        <p:spPr>
          <a:xfrm>
            <a:off x="6744468" y="39099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BACEC9E-9387-46A1-B3C9-A13416D630CE}"/>
              </a:ext>
            </a:extLst>
          </p:cNvPr>
          <p:cNvCxnSpPr>
            <a:cxnSpLocks/>
          </p:cNvCxnSpPr>
          <p:nvPr/>
        </p:nvCxnSpPr>
        <p:spPr>
          <a:xfrm>
            <a:off x="6165098"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5CAC5F4-0637-49FF-81D7-D8D851576DDA}"/>
              </a:ext>
            </a:extLst>
          </p:cNvPr>
          <p:cNvCxnSpPr>
            <a:cxnSpLocks/>
          </p:cNvCxnSpPr>
          <p:nvPr/>
        </p:nvCxnSpPr>
        <p:spPr>
          <a:xfrm>
            <a:off x="9058200"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463808B-9F35-4056-9583-5C85FC88D27E}"/>
              </a:ext>
            </a:extLst>
          </p:cNvPr>
          <p:cNvCxnSpPr>
            <a:cxnSpLocks/>
          </p:cNvCxnSpPr>
          <p:nvPr/>
        </p:nvCxnSpPr>
        <p:spPr>
          <a:xfrm>
            <a:off x="7662615" y="351519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97613F-7B1F-4FA1-AA73-511A412CB4AC}"/>
              </a:ext>
            </a:extLst>
          </p:cNvPr>
          <p:cNvCxnSpPr>
            <a:cxnSpLocks/>
          </p:cNvCxnSpPr>
          <p:nvPr/>
        </p:nvCxnSpPr>
        <p:spPr>
          <a:xfrm>
            <a:off x="4453721"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7570CF0-6156-45D9-85B7-2F32627DF294}"/>
              </a:ext>
            </a:extLst>
          </p:cNvPr>
          <p:cNvCxnSpPr>
            <a:cxnSpLocks/>
          </p:cNvCxnSpPr>
          <p:nvPr/>
        </p:nvCxnSpPr>
        <p:spPr>
          <a:xfrm>
            <a:off x="4606121" y="39099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6FF08A-9E71-4E14-9142-A5173AC01413}"/>
              </a:ext>
            </a:extLst>
          </p:cNvPr>
          <p:cNvCxnSpPr>
            <a:cxnSpLocks/>
          </p:cNvCxnSpPr>
          <p:nvPr/>
        </p:nvCxnSpPr>
        <p:spPr>
          <a:xfrm>
            <a:off x="4758521"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0BBF552-71A4-431D-B642-773759E7C5E1}"/>
              </a:ext>
            </a:extLst>
          </p:cNvPr>
          <p:cNvCxnSpPr>
            <a:cxnSpLocks/>
          </p:cNvCxnSpPr>
          <p:nvPr/>
        </p:nvCxnSpPr>
        <p:spPr>
          <a:xfrm>
            <a:off x="3294981" y="39099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4BF2C23-EE6C-44BA-80E1-C381CE6C4093}"/>
              </a:ext>
            </a:extLst>
          </p:cNvPr>
          <p:cNvCxnSpPr>
            <a:cxnSpLocks/>
          </p:cNvCxnSpPr>
          <p:nvPr/>
        </p:nvCxnSpPr>
        <p:spPr>
          <a:xfrm>
            <a:off x="3447381"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4564C3C8-8583-4C24-9F4D-42F904D9B107}"/>
              </a:ext>
            </a:extLst>
          </p:cNvPr>
          <p:cNvSpPr/>
          <p:nvPr/>
        </p:nvSpPr>
        <p:spPr>
          <a:xfrm>
            <a:off x="3625621" y="3542884"/>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3C713C1-C4B6-4008-B3D6-D0043774B662}"/>
              </a:ext>
            </a:extLst>
          </p:cNvPr>
          <p:cNvSpPr/>
          <p:nvPr/>
        </p:nvSpPr>
        <p:spPr>
          <a:xfrm>
            <a:off x="3625622" y="3703974"/>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CCF457-1ABE-44F7-AFDB-A818106D1476}"/>
              </a:ext>
            </a:extLst>
          </p:cNvPr>
          <p:cNvSpPr/>
          <p:nvPr/>
        </p:nvSpPr>
        <p:spPr>
          <a:xfrm>
            <a:off x="3625622" y="3848797"/>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5672F42-3EC4-4C83-8065-DC5DF360F771}"/>
              </a:ext>
            </a:extLst>
          </p:cNvPr>
          <p:cNvSpPr/>
          <p:nvPr/>
        </p:nvSpPr>
        <p:spPr>
          <a:xfrm>
            <a:off x="3625622" y="3997409"/>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FE7C805-45E6-457F-841A-5044C2EC34E9}"/>
              </a:ext>
            </a:extLst>
          </p:cNvPr>
          <p:cNvCxnSpPr>
            <a:cxnSpLocks/>
          </p:cNvCxnSpPr>
          <p:nvPr/>
        </p:nvCxnSpPr>
        <p:spPr>
          <a:xfrm>
            <a:off x="7586665" y="4067336"/>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2539CF3-0DB0-4F46-802A-943D364C244A}"/>
              </a:ext>
            </a:extLst>
          </p:cNvPr>
          <p:cNvSpPr/>
          <p:nvPr/>
        </p:nvSpPr>
        <p:spPr>
          <a:xfrm>
            <a:off x="7723291" y="3857500"/>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199407E-EEEC-4078-88AB-2E1DD902EC74}"/>
              </a:ext>
            </a:extLst>
          </p:cNvPr>
          <p:cNvSpPr/>
          <p:nvPr/>
        </p:nvSpPr>
        <p:spPr>
          <a:xfrm>
            <a:off x="7705839" y="3470255"/>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65DF4F-4467-468D-8153-48AD5BA11A9F}"/>
              </a:ext>
            </a:extLst>
          </p:cNvPr>
          <p:cNvSpPr/>
          <p:nvPr/>
        </p:nvSpPr>
        <p:spPr>
          <a:xfrm>
            <a:off x="7723291" y="4019840"/>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a:extLst>
              <a:ext uri="{FF2B5EF4-FFF2-40B4-BE49-F238E27FC236}">
                <a16:creationId xmlns:a16="http://schemas.microsoft.com/office/drawing/2014/main" id="{93CA37DF-1369-4E3A-BBA9-9DF5C62F0D61}"/>
              </a:ext>
            </a:extLst>
          </p:cNvPr>
          <p:cNvSpPr/>
          <p:nvPr/>
        </p:nvSpPr>
        <p:spPr>
          <a:xfrm rot="19870012">
            <a:off x="5154497" y="3683718"/>
            <a:ext cx="299325" cy="152064"/>
          </a:xfrm>
          <a:prstGeom prst="lightningBol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ghtning Bolt 15">
            <a:extLst>
              <a:ext uri="{FF2B5EF4-FFF2-40B4-BE49-F238E27FC236}">
                <a16:creationId xmlns:a16="http://schemas.microsoft.com/office/drawing/2014/main" id="{AE221751-35A0-4635-A4DC-206789C8356F}"/>
              </a:ext>
            </a:extLst>
          </p:cNvPr>
          <p:cNvSpPr/>
          <p:nvPr/>
        </p:nvSpPr>
        <p:spPr>
          <a:xfrm rot="19870012">
            <a:off x="5154690" y="3835033"/>
            <a:ext cx="299325" cy="152064"/>
          </a:xfrm>
          <a:prstGeom prst="lightningBol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ightning Bolt 20">
            <a:extLst>
              <a:ext uri="{FF2B5EF4-FFF2-40B4-BE49-F238E27FC236}">
                <a16:creationId xmlns:a16="http://schemas.microsoft.com/office/drawing/2014/main" id="{958F0919-CF52-4D53-8B70-67D01D9399AC}"/>
              </a:ext>
            </a:extLst>
          </p:cNvPr>
          <p:cNvSpPr/>
          <p:nvPr/>
        </p:nvSpPr>
        <p:spPr>
          <a:xfrm rot="19870012">
            <a:off x="5160503" y="3996245"/>
            <a:ext cx="299325" cy="152064"/>
          </a:xfrm>
          <a:prstGeom prst="lightningBol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576544F1-DB66-43FD-95CE-6AC2224ABF1E}"/>
              </a:ext>
            </a:extLst>
          </p:cNvPr>
          <p:cNvCxnSpPr/>
          <p:nvPr/>
        </p:nvCxnSpPr>
        <p:spPr>
          <a:xfrm>
            <a:off x="3028013" y="2540838"/>
            <a:ext cx="630336" cy="90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F75DDE3-C41B-41DE-8F99-ACD4FE54A7A0}"/>
              </a:ext>
            </a:extLst>
          </p:cNvPr>
          <p:cNvCxnSpPr/>
          <p:nvPr/>
        </p:nvCxnSpPr>
        <p:spPr>
          <a:xfrm>
            <a:off x="7092955" y="2492188"/>
            <a:ext cx="630336" cy="90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2B5CCB1-A67A-4168-A313-CE1987ABF98A}"/>
              </a:ext>
            </a:extLst>
          </p:cNvPr>
          <p:cNvCxnSpPr/>
          <p:nvPr/>
        </p:nvCxnSpPr>
        <p:spPr>
          <a:xfrm>
            <a:off x="4607832" y="2749479"/>
            <a:ext cx="630336" cy="90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403B459-BB28-4910-A79A-8D7F8BCFA32A}"/>
              </a:ext>
            </a:extLst>
          </p:cNvPr>
          <p:cNvSpPr txBox="1"/>
          <p:nvPr/>
        </p:nvSpPr>
        <p:spPr>
          <a:xfrm>
            <a:off x="1818163" y="1922625"/>
            <a:ext cx="2136885" cy="646331"/>
          </a:xfrm>
          <a:prstGeom prst="rect">
            <a:avLst/>
          </a:prstGeom>
          <a:noFill/>
        </p:spPr>
        <p:txBody>
          <a:bodyPr wrap="square" rtlCol="0">
            <a:spAutoFit/>
          </a:bodyPr>
          <a:lstStyle/>
          <a:p>
            <a:pPr algn="ctr"/>
            <a:r>
              <a:rPr lang="en-US"/>
              <a:t>Single-nucleotide variant</a:t>
            </a:r>
          </a:p>
        </p:txBody>
      </p:sp>
      <p:sp>
        <p:nvSpPr>
          <p:cNvPr id="53" name="TextBox 52">
            <a:extLst>
              <a:ext uri="{FF2B5EF4-FFF2-40B4-BE49-F238E27FC236}">
                <a16:creationId xmlns:a16="http://schemas.microsoft.com/office/drawing/2014/main" id="{17BC31FC-FBD9-458F-8B00-8DC93205F8F8}"/>
              </a:ext>
            </a:extLst>
          </p:cNvPr>
          <p:cNvSpPr txBox="1"/>
          <p:nvPr/>
        </p:nvSpPr>
        <p:spPr>
          <a:xfrm>
            <a:off x="5890065" y="1859530"/>
            <a:ext cx="2150946" cy="646331"/>
          </a:xfrm>
          <a:prstGeom prst="rect">
            <a:avLst/>
          </a:prstGeom>
          <a:noFill/>
        </p:spPr>
        <p:txBody>
          <a:bodyPr wrap="square" rtlCol="0">
            <a:spAutoFit/>
          </a:bodyPr>
          <a:lstStyle/>
          <a:p>
            <a:pPr algn="ctr"/>
            <a:r>
              <a:rPr lang="en-US"/>
              <a:t>Single-nucleotide variant</a:t>
            </a:r>
          </a:p>
        </p:txBody>
      </p:sp>
      <p:sp>
        <p:nvSpPr>
          <p:cNvPr id="55" name="TextBox 54">
            <a:extLst>
              <a:ext uri="{FF2B5EF4-FFF2-40B4-BE49-F238E27FC236}">
                <a16:creationId xmlns:a16="http://schemas.microsoft.com/office/drawing/2014/main" id="{4B3DDD14-0FBF-4491-A0F2-0A703B989EAA}"/>
              </a:ext>
            </a:extLst>
          </p:cNvPr>
          <p:cNvSpPr txBox="1"/>
          <p:nvPr/>
        </p:nvSpPr>
        <p:spPr>
          <a:xfrm>
            <a:off x="4034772" y="2033584"/>
            <a:ext cx="1969564" cy="646331"/>
          </a:xfrm>
          <a:prstGeom prst="rect">
            <a:avLst/>
          </a:prstGeom>
          <a:noFill/>
        </p:spPr>
        <p:txBody>
          <a:bodyPr wrap="square" rtlCol="0">
            <a:spAutoFit/>
          </a:bodyPr>
          <a:lstStyle/>
          <a:p>
            <a:r>
              <a:rPr lang="en-US"/>
              <a:t>Insertion or deletion (indel)</a:t>
            </a:r>
          </a:p>
        </p:txBody>
      </p:sp>
      <p:sp>
        <p:nvSpPr>
          <p:cNvPr id="56" name="TextBox 55">
            <a:extLst>
              <a:ext uri="{FF2B5EF4-FFF2-40B4-BE49-F238E27FC236}">
                <a16:creationId xmlns:a16="http://schemas.microsoft.com/office/drawing/2014/main" id="{B7172351-B440-4B3D-AAAA-28020F7FCD50}"/>
              </a:ext>
            </a:extLst>
          </p:cNvPr>
          <p:cNvSpPr txBox="1"/>
          <p:nvPr/>
        </p:nvSpPr>
        <p:spPr>
          <a:xfrm>
            <a:off x="2713220" y="5381480"/>
            <a:ext cx="6924350" cy="707886"/>
          </a:xfrm>
          <a:prstGeom prst="rect">
            <a:avLst/>
          </a:prstGeom>
          <a:noFill/>
        </p:spPr>
        <p:txBody>
          <a:bodyPr wrap="square" rtlCol="0">
            <a:spAutoFit/>
          </a:bodyPr>
          <a:lstStyle/>
          <a:p>
            <a:r>
              <a:rPr lang="en-US" sz="4000"/>
              <a:t>Now we can easily view these!</a:t>
            </a:r>
          </a:p>
        </p:txBody>
      </p:sp>
    </p:spTree>
    <p:extLst>
      <p:ext uri="{BB962C8B-B14F-4D97-AF65-F5344CB8AC3E}">
        <p14:creationId xmlns:p14="http://schemas.microsoft.com/office/powerpoint/2010/main" val="257531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2729-6803-4044-B7A5-27BB0DD1E294}"/>
              </a:ext>
            </a:extLst>
          </p:cNvPr>
          <p:cNvSpPr>
            <a:spLocks noGrp="1"/>
          </p:cNvSpPr>
          <p:nvPr>
            <p:ph type="title"/>
          </p:nvPr>
        </p:nvSpPr>
        <p:spPr/>
        <p:txBody>
          <a:bodyPr/>
          <a:lstStyle/>
          <a:p>
            <a:r>
              <a:rPr lang="en-US"/>
              <a:t>What is </a:t>
            </a:r>
            <a:r>
              <a:rPr lang="en-US" err="1"/>
              <a:t>Samtools</a:t>
            </a:r>
            <a:endParaRPr lang="en-US"/>
          </a:p>
        </p:txBody>
      </p:sp>
      <p:sp>
        <p:nvSpPr>
          <p:cNvPr id="3" name="Content Placeholder 2">
            <a:extLst>
              <a:ext uri="{FF2B5EF4-FFF2-40B4-BE49-F238E27FC236}">
                <a16:creationId xmlns:a16="http://schemas.microsoft.com/office/drawing/2014/main" id="{668BE46C-E80A-4630-8B9E-35C001A3EAEA}"/>
              </a:ext>
            </a:extLst>
          </p:cNvPr>
          <p:cNvSpPr>
            <a:spLocks noGrp="1"/>
          </p:cNvSpPr>
          <p:nvPr>
            <p:ph idx="1"/>
          </p:nvPr>
        </p:nvSpPr>
        <p:spPr/>
        <p:txBody>
          <a:bodyPr>
            <a:normAutofit/>
          </a:bodyPr>
          <a:lstStyle/>
          <a:p>
            <a:r>
              <a:rPr lang="en-US"/>
              <a:t>“Swiss army knife” of Sam file manipulation</a:t>
            </a:r>
          </a:p>
          <a:p>
            <a:r>
              <a:rPr lang="en-US" sz="3000"/>
              <a:t>Can be used for various project-specific tasks such as filtering out unnecessary reads, and organizing reads</a:t>
            </a:r>
          </a:p>
          <a:p>
            <a:r>
              <a:rPr lang="en-US" sz="3000"/>
              <a:t>Here, we will be going over a </a:t>
            </a:r>
            <a:r>
              <a:rPr lang="en-US" sz="3000" err="1"/>
              <a:t>Samtools</a:t>
            </a:r>
            <a:r>
              <a:rPr lang="en-US" sz="3000"/>
              <a:t> &amp; </a:t>
            </a:r>
            <a:r>
              <a:rPr lang="en-US" sz="3000" err="1"/>
              <a:t>Bcftools</a:t>
            </a:r>
            <a:r>
              <a:rPr lang="en-US" sz="3000"/>
              <a:t> (more later) workflow for calling variants</a:t>
            </a:r>
          </a:p>
        </p:txBody>
      </p:sp>
      <p:sp>
        <p:nvSpPr>
          <p:cNvPr id="4" name="Date Placeholder 3">
            <a:extLst>
              <a:ext uri="{FF2B5EF4-FFF2-40B4-BE49-F238E27FC236}">
                <a16:creationId xmlns:a16="http://schemas.microsoft.com/office/drawing/2014/main" id="{C47E7FD4-B3B0-453D-8BE0-83CB17D5A29D}"/>
              </a:ext>
            </a:extLst>
          </p:cNvPr>
          <p:cNvSpPr>
            <a:spLocks noGrp="1"/>
          </p:cNvSpPr>
          <p:nvPr>
            <p:ph type="dt" sz="half" idx="10"/>
          </p:nvPr>
        </p:nvSpPr>
        <p:spPr/>
        <p:txBody>
          <a:bodyPr/>
          <a:lstStyle/>
          <a:p>
            <a:fld id="{967AD964-C6F4-45D4-A817-F764A80121CC}" type="datetime1">
              <a:rPr lang="en-US" smtClean="0"/>
              <a:t>10/2/2020</a:t>
            </a:fld>
            <a:endParaRPr lang="en-US"/>
          </a:p>
        </p:txBody>
      </p:sp>
      <p:sp>
        <p:nvSpPr>
          <p:cNvPr id="5" name="Slide Number Placeholder 4">
            <a:extLst>
              <a:ext uri="{FF2B5EF4-FFF2-40B4-BE49-F238E27FC236}">
                <a16:creationId xmlns:a16="http://schemas.microsoft.com/office/drawing/2014/main" id="{67192EF0-0CC4-4228-B05F-D81B8B3F8950}"/>
              </a:ext>
            </a:extLst>
          </p:cNvPr>
          <p:cNvSpPr>
            <a:spLocks noGrp="1"/>
          </p:cNvSpPr>
          <p:nvPr>
            <p:ph type="sldNum" sz="quarter" idx="12"/>
          </p:nvPr>
        </p:nvSpPr>
        <p:spPr/>
        <p:txBody>
          <a:bodyPr/>
          <a:lstStyle/>
          <a:p>
            <a:fld id="{E90C29D2-58F8-43CD-B1BD-B6351E7AC371}" type="slidenum">
              <a:rPr lang="en-US" smtClean="0"/>
              <a:t>2</a:t>
            </a:fld>
            <a:endParaRPr lang="en-US"/>
          </a:p>
        </p:txBody>
      </p:sp>
    </p:spTree>
    <p:extLst>
      <p:ext uri="{BB962C8B-B14F-4D97-AF65-F5344CB8AC3E}">
        <p14:creationId xmlns:p14="http://schemas.microsoft.com/office/powerpoint/2010/main" val="347463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BFC8-399A-4F36-B1D6-56109C9AED7E}"/>
              </a:ext>
            </a:extLst>
          </p:cNvPr>
          <p:cNvSpPr>
            <a:spLocks noGrp="1"/>
          </p:cNvSpPr>
          <p:nvPr>
            <p:ph type="title"/>
          </p:nvPr>
        </p:nvSpPr>
        <p:spPr/>
        <p:txBody>
          <a:bodyPr/>
          <a:lstStyle/>
          <a:p>
            <a:r>
              <a:rPr lang="en-US"/>
              <a:t>Calling Variants</a:t>
            </a:r>
          </a:p>
        </p:txBody>
      </p:sp>
      <p:sp>
        <p:nvSpPr>
          <p:cNvPr id="3" name="Content Placeholder 2">
            <a:extLst>
              <a:ext uri="{FF2B5EF4-FFF2-40B4-BE49-F238E27FC236}">
                <a16:creationId xmlns:a16="http://schemas.microsoft.com/office/drawing/2014/main" id="{293201A8-4648-4F65-AACA-DBDE519F8B0E}"/>
              </a:ext>
            </a:extLst>
          </p:cNvPr>
          <p:cNvSpPr>
            <a:spLocks noGrp="1"/>
          </p:cNvSpPr>
          <p:nvPr>
            <p:ph idx="1"/>
          </p:nvPr>
        </p:nvSpPr>
        <p:spPr/>
        <p:txBody>
          <a:bodyPr/>
          <a:lstStyle/>
          <a:p>
            <a:r>
              <a:rPr lang="en-US"/>
              <a:t>Before genomic data can be analyzed, it must be organized in a way that compactly represents differences between it and its reference</a:t>
            </a:r>
          </a:p>
          <a:p>
            <a:r>
              <a:rPr lang="en-US"/>
              <a:t>SAM files show sequence assemblies, but do not explicitly describe variation between the sequence of DNA</a:t>
            </a:r>
          </a:p>
        </p:txBody>
      </p:sp>
      <p:sp>
        <p:nvSpPr>
          <p:cNvPr id="4" name="Date Placeholder 3">
            <a:extLst>
              <a:ext uri="{FF2B5EF4-FFF2-40B4-BE49-F238E27FC236}">
                <a16:creationId xmlns:a16="http://schemas.microsoft.com/office/drawing/2014/main" id="{D53FAC0F-679D-48AB-A133-52BF83E87414}"/>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9FE975E8-BBB8-4358-9103-69EEC62CC823}"/>
              </a:ext>
            </a:extLst>
          </p:cNvPr>
          <p:cNvSpPr>
            <a:spLocks noGrp="1"/>
          </p:cNvSpPr>
          <p:nvPr>
            <p:ph type="sldNum" sz="quarter" idx="12"/>
          </p:nvPr>
        </p:nvSpPr>
        <p:spPr/>
        <p:txBody>
          <a:bodyPr/>
          <a:lstStyle/>
          <a:p>
            <a:fld id="{E90C29D2-58F8-43CD-B1BD-B6351E7AC371}" type="slidenum">
              <a:rPr lang="en-US" smtClean="0"/>
              <a:t>3</a:t>
            </a:fld>
            <a:endParaRPr lang="en-US"/>
          </a:p>
        </p:txBody>
      </p:sp>
    </p:spTree>
    <p:extLst>
      <p:ext uri="{BB962C8B-B14F-4D97-AF65-F5344CB8AC3E}">
        <p14:creationId xmlns:p14="http://schemas.microsoft.com/office/powerpoint/2010/main" val="396536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A27467-B9F7-42FC-944E-60B223244740}"/>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A7C7D65B-7256-43CA-B15B-B02DE302B1E7}"/>
              </a:ext>
            </a:extLst>
          </p:cNvPr>
          <p:cNvSpPr>
            <a:spLocks noGrp="1"/>
          </p:cNvSpPr>
          <p:nvPr>
            <p:ph type="sldNum" sz="quarter" idx="12"/>
          </p:nvPr>
        </p:nvSpPr>
        <p:spPr/>
        <p:txBody>
          <a:bodyPr/>
          <a:lstStyle/>
          <a:p>
            <a:fld id="{E90C29D2-58F8-43CD-B1BD-B6351E7AC371}" type="slidenum">
              <a:rPr lang="en-US" smtClean="0"/>
              <a:t>4</a:t>
            </a:fld>
            <a:endParaRPr lang="en-US"/>
          </a:p>
        </p:txBody>
      </p:sp>
      <p:cxnSp>
        <p:nvCxnSpPr>
          <p:cNvPr id="7" name="Straight Connector 6">
            <a:extLst>
              <a:ext uri="{FF2B5EF4-FFF2-40B4-BE49-F238E27FC236}">
                <a16:creationId xmlns:a16="http://schemas.microsoft.com/office/drawing/2014/main" id="{2F3F68D3-1AC3-46EC-95AA-A1EDF9D51278}"/>
              </a:ext>
            </a:extLst>
          </p:cNvPr>
          <p:cNvCxnSpPr/>
          <p:nvPr/>
        </p:nvCxnSpPr>
        <p:spPr>
          <a:xfrm>
            <a:off x="374754" y="4174766"/>
            <a:ext cx="1130258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1C3E7A-F581-4019-AD5D-86125E56421C}"/>
              </a:ext>
            </a:extLst>
          </p:cNvPr>
          <p:cNvCxnSpPr>
            <a:cxnSpLocks/>
          </p:cNvCxnSpPr>
          <p:nvPr/>
        </p:nvCxnSpPr>
        <p:spPr>
          <a:xfrm>
            <a:off x="611099" y="39349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background pattern&#10;&#10;Description automatically generated">
            <a:extLst>
              <a:ext uri="{FF2B5EF4-FFF2-40B4-BE49-F238E27FC236}">
                <a16:creationId xmlns:a16="http://schemas.microsoft.com/office/drawing/2014/main" id="{1CCBEC48-A59D-4C51-9E52-3642CB3C0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54" y="1080691"/>
            <a:ext cx="11415010" cy="1130358"/>
          </a:xfrm>
          <a:prstGeom prst="rect">
            <a:avLst/>
          </a:prstGeom>
        </p:spPr>
      </p:pic>
      <p:cxnSp>
        <p:nvCxnSpPr>
          <p:cNvPr id="13" name="Straight Connector 12">
            <a:extLst>
              <a:ext uri="{FF2B5EF4-FFF2-40B4-BE49-F238E27FC236}">
                <a16:creationId xmlns:a16="http://schemas.microsoft.com/office/drawing/2014/main" id="{4DAF4240-FB31-41E8-AF1B-913478F2BE7D}"/>
              </a:ext>
            </a:extLst>
          </p:cNvPr>
          <p:cNvCxnSpPr>
            <a:cxnSpLocks/>
          </p:cNvCxnSpPr>
          <p:nvPr/>
        </p:nvCxnSpPr>
        <p:spPr>
          <a:xfrm>
            <a:off x="374754"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E62F30-9AF9-4CAC-852B-F5120D7542C1}"/>
              </a:ext>
            </a:extLst>
          </p:cNvPr>
          <p:cNvCxnSpPr>
            <a:cxnSpLocks/>
          </p:cNvCxnSpPr>
          <p:nvPr/>
        </p:nvCxnSpPr>
        <p:spPr>
          <a:xfrm>
            <a:off x="1402080"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1F9267-16CD-4C51-A93E-B725F30E7CD5}"/>
              </a:ext>
            </a:extLst>
          </p:cNvPr>
          <p:cNvCxnSpPr>
            <a:cxnSpLocks/>
          </p:cNvCxnSpPr>
          <p:nvPr/>
        </p:nvCxnSpPr>
        <p:spPr>
          <a:xfrm>
            <a:off x="2011680" y="39349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6A0638-0949-4EE5-9445-043EC5EFCA88}"/>
              </a:ext>
            </a:extLst>
          </p:cNvPr>
          <p:cNvCxnSpPr>
            <a:cxnSpLocks/>
          </p:cNvCxnSpPr>
          <p:nvPr/>
        </p:nvCxnSpPr>
        <p:spPr>
          <a:xfrm>
            <a:off x="2164080" y="40873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FCF1BE-3DCD-4635-9CF3-40E54C0F27AF}"/>
              </a:ext>
            </a:extLst>
          </p:cNvPr>
          <p:cNvCxnSpPr>
            <a:cxnSpLocks/>
          </p:cNvCxnSpPr>
          <p:nvPr/>
        </p:nvCxnSpPr>
        <p:spPr>
          <a:xfrm>
            <a:off x="8376647" y="3807506"/>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B48FF83-01DA-4D87-B6CE-EF699718F417}"/>
              </a:ext>
            </a:extLst>
          </p:cNvPr>
          <p:cNvCxnSpPr>
            <a:cxnSpLocks/>
          </p:cNvCxnSpPr>
          <p:nvPr/>
        </p:nvCxnSpPr>
        <p:spPr>
          <a:xfrm>
            <a:off x="954124" y="36051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B82576-489F-4F44-997C-308D436EB6E8}"/>
              </a:ext>
            </a:extLst>
          </p:cNvPr>
          <p:cNvCxnSpPr>
            <a:cxnSpLocks/>
          </p:cNvCxnSpPr>
          <p:nvPr/>
        </p:nvCxnSpPr>
        <p:spPr>
          <a:xfrm>
            <a:off x="8821355" y="39349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1723A30-8EEA-440C-AAA8-421E62430322}"/>
              </a:ext>
            </a:extLst>
          </p:cNvPr>
          <p:cNvCxnSpPr>
            <a:cxnSpLocks/>
          </p:cNvCxnSpPr>
          <p:nvPr/>
        </p:nvCxnSpPr>
        <p:spPr>
          <a:xfrm>
            <a:off x="8041011" y="3660102"/>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A8474B-3BFA-4F36-A2B0-02CFB45C6CF4}"/>
              </a:ext>
            </a:extLst>
          </p:cNvPr>
          <p:cNvCxnSpPr>
            <a:cxnSpLocks/>
          </p:cNvCxnSpPr>
          <p:nvPr/>
        </p:nvCxnSpPr>
        <p:spPr>
          <a:xfrm>
            <a:off x="2237818" y="3415264"/>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9C1E990-74EE-42DA-96B1-6FC75A3B90BC}"/>
              </a:ext>
            </a:extLst>
          </p:cNvPr>
          <p:cNvCxnSpPr>
            <a:cxnSpLocks/>
          </p:cNvCxnSpPr>
          <p:nvPr/>
        </p:nvCxnSpPr>
        <p:spPr>
          <a:xfrm>
            <a:off x="2837781" y="3597644"/>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679EA7-8A44-473F-B418-073E218D7C33}"/>
              </a:ext>
            </a:extLst>
          </p:cNvPr>
          <p:cNvCxnSpPr>
            <a:cxnSpLocks/>
          </p:cNvCxnSpPr>
          <p:nvPr/>
        </p:nvCxnSpPr>
        <p:spPr>
          <a:xfrm>
            <a:off x="6165098"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380212D-4298-4764-A456-9F21276A67AB}"/>
              </a:ext>
            </a:extLst>
          </p:cNvPr>
          <p:cNvCxnSpPr>
            <a:cxnSpLocks/>
          </p:cNvCxnSpPr>
          <p:nvPr/>
        </p:nvCxnSpPr>
        <p:spPr>
          <a:xfrm>
            <a:off x="2990181"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D8505C-4109-4B0F-80A3-A098D70F281F}"/>
              </a:ext>
            </a:extLst>
          </p:cNvPr>
          <p:cNvCxnSpPr>
            <a:cxnSpLocks/>
          </p:cNvCxnSpPr>
          <p:nvPr/>
        </p:nvCxnSpPr>
        <p:spPr>
          <a:xfrm>
            <a:off x="6744468" y="39099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BACEC9E-9387-46A1-B3C9-A13416D630CE}"/>
              </a:ext>
            </a:extLst>
          </p:cNvPr>
          <p:cNvCxnSpPr>
            <a:cxnSpLocks/>
          </p:cNvCxnSpPr>
          <p:nvPr/>
        </p:nvCxnSpPr>
        <p:spPr>
          <a:xfrm>
            <a:off x="6165098"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5CAC5F4-0637-49FF-81D7-D8D851576DDA}"/>
              </a:ext>
            </a:extLst>
          </p:cNvPr>
          <p:cNvCxnSpPr>
            <a:cxnSpLocks/>
          </p:cNvCxnSpPr>
          <p:nvPr/>
        </p:nvCxnSpPr>
        <p:spPr>
          <a:xfrm>
            <a:off x="9058200"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463808B-9F35-4056-9583-5C85FC88D27E}"/>
              </a:ext>
            </a:extLst>
          </p:cNvPr>
          <p:cNvCxnSpPr>
            <a:cxnSpLocks/>
          </p:cNvCxnSpPr>
          <p:nvPr/>
        </p:nvCxnSpPr>
        <p:spPr>
          <a:xfrm>
            <a:off x="7662615" y="351519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97613F-7B1F-4FA1-AA73-511A412CB4AC}"/>
              </a:ext>
            </a:extLst>
          </p:cNvPr>
          <p:cNvCxnSpPr>
            <a:cxnSpLocks/>
          </p:cNvCxnSpPr>
          <p:nvPr/>
        </p:nvCxnSpPr>
        <p:spPr>
          <a:xfrm>
            <a:off x="4453721"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7570CF0-6156-45D9-85B7-2F32627DF294}"/>
              </a:ext>
            </a:extLst>
          </p:cNvPr>
          <p:cNvCxnSpPr>
            <a:cxnSpLocks/>
          </p:cNvCxnSpPr>
          <p:nvPr/>
        </p:nvCxnSpPr>
        <p:spPr>
          <a:xfrm>
            <a:off x="4606121" y="39099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6FF08A-9E71-4E14-9142-A5173AC01413}"/>
              </a:ext>
            </a:extLst>
          </p:cNvPr>
          <p:cNvCxnSpPr>
            <a:cxnSpLocks/>
          </p:cNvCxnSpPr>
          <p:nvPr/>
        </p:nvCxnSpPr>
        <p:spPr>
          <a:xfrm>
            <a:off x="4758521"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0BBF552-71A4-431D-B642-773759E7C5E1}"/>
              </a:ext>
            </a:extLst>
          </p:cNvPr>
          <p:cNvCxnSpPr>
            <a:cxnSpLocks/>
          </p:cNvCxnSpPr>
          <p:nvPr/>
        </p:nvCxnSpPr>
        <p:spPr>
          <a:xfrm>
            <a:off x="3294981" y="39099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4BF2C23-EE6C-44BA-80E1-C381CE6C4093}"/>
              </a:ext>
            </a:extLst>
          </p:cNvPr>
          <p:cNvCxnSpPr>
            <a:cxnSpLocks/>
          </p:cNvCxnSpPr>
          <p:nvPr/>
        </p:nvCxnSpPr>
        <p:spPr>
          <a:xfrm>
            <a:off x="3447381"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12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A27467-B9F7-42FC-944E-60B223244740}"/>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A7C7D65B-7256-43CA-B15B-B02DE302B1E7}"/>
              </a:ext>
            </a:extLst>
          </p:cNvPr>
          <p:cNvSpPr>
            <a:spLocks noGrp="1"/>
          </p:cNvSpPr>
          <p:nvPr>
            <p:ph type="sldNum" sz="quarter" idx="12"/>
          </p:nvPr>
        </p:nvSpPr>
        <p:spPr/>
        <p:txBody>
          <a:bodyPr/>
          <a:lstStyle/>
          <a:p>
            <a:fld id="{E90C29D2-58F8-43CD-B1BD-B6351E7AC371}" type="slidenum">
              <a:rPr lang="en-US" smtClean="0"/>
              <a:t>5</a:t>
            </a:fld>
            <a:endParaRPr lang="en-US"/>
          </a:p>
        </p:txBody>
      </p:sp>
      <p:cxnSp>
        <p:nvCxnSpPr>
          <p:cNvPr id="7" name="Straight Connector 6">
            <a:extLst>
              <a:ext uri="{FF2B5EF4-FFF2-40B4-BE49-F238E27FC236}">
                <a16:creationId xmlns:a16="http://schemas.microsoft.com/office/drawing/2014/main" id="{2F3F68D3-1AC3-46EC-95AA-A1EDF9D51278}"/>
              </a:ext>
            </a:extLst>
          </p:cNvPr>
          <p:cNvCxnSpPr/>
          <p:nvPr/>
        </p:nvCxnSpPr>
        <p:spPr>
          <a:xfrm>
            <a:off x="374754" y="4174766"/>
            <a:ext cx="1130258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1C3E7A-F581-4019-AD5D-86125E56421C}"/>
              </a:ext>
            </a:extLst>
          </p:cNvPr>
          <p:cNvCxnSpPr>
            <a:cxnSpLocks/>
          </p:cNvCxnSpPr>
          <p:nvPr/>
        </p:nvCxnSpPr>
        <p:spPr>
          <a:xfrm>
            <a:off x="611099" y="39349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background pattern&#10;&#10;Description automatically generated">
            <a:extLst>
              <a:ext uri="{FF2B5EF4-FFF2-40B4-BE49-F238E27FC236}">
                <a16:creationId xmlns:a16="http://schemas.microsoft.com/office/drawing/2014/main" id="{1CCBEC48-A59D-4C51-9E52-3642CB3C0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54" y="1065701"/>
            <a:ext cx="11415010" cy="1130358"/>
          </a:xfrm>
          <a:prstGeom prst="rect">
            <a:avLst/>
          </a:prstGeom>
        </p:spPr>
      </p:pic>
      <p:cxnSp>
        <p:nvCxnSpPr>
          <p:cNvPr id="13" name="Straight Connector 12">
            <a:extLst>
              <a:ext uri="{FF2B5EF4-FFF2-40B4-BE49-F238E27FC236}">
                <a16:creationId xmlns:a16="http://schemas.microsoft.com/office/drawing/2014/main" id="{4DAF4240-FB31-41E8-AF1B-913478F2BE7D}"/>
              </a:ext>
            </a:extLst>
          </p:cNvPr>
          <p:cNvCxnSpPr>
            <a:cxnSpLocks/>
          </p:cNvCxnSpPr>
          <p:nvPr/>
        </p:nvCxnSpPr>
        <p:spPr>
          <a:xfrm>
            <a:off x="374754"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E62F30-9AF9-4CAC-852B-F5120D7542C1}"/>
              </a:ext>
            </a:extLst>
          </p:cNvPr>
          <p:cNvCxnSpPr>
            <a:cxnSpLocks/>
          </p:cNvCxnSpPr>
          <p:nvPr/>
        </p:nvCxnSpPr>
        <p:spPr>
          <a:xfrm>
            <a:off x="1402080"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1F9267-16CD-4C51-A93E-B725F30E7CD5}"/>
              </a:ext>
            </a:extLst>
          </p:cNvPr>
          <p:cNvCxnSpPr>
            <a:cxnSpLocks/>
          </p:cNvCxnSpPr>
          <p:nvPr/>
        </p:nvCxnSpPr>
        <p:spPr>
          <a:xfrm>
            <a:off x="2011680" y="39349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6A0638-0949-4EE5-9445-043EC5EFCA88}"/>
              </a:ext>
            </a:extLst>
          </p:cNvPr>
          <p:cNvCxnSpPr>
            <a:cxnSpLocks/>
          </p:cNvCxnSpPr>
          <p:nvPr/>
        </p:nvCxnSpPr>
        <p:spPr>
          <a:xfrm>
            <a:off x="2164080" y="40873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FCF1BE-3DCD-4635-9CF3-40E54C0F27AF}"/>
              </a:ext>
            </a:extLst>
          </p:cNvPr>
          <p:cNvCxnSpPr>
            <a:cxnSpLocks/>
          </p:cNvCxnSpPr>
          <p:nvPr/>
        </p:nvCxnSpPr>
        <p:spPr>
          <a:xfrm>
            <a:off x="8376647" y="3807506"/>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B48FF83-01DA-4D87-B6CE-EF699718F417}"/>
              </a:ext>
            </a:extLst>
          </p:cNvPr>
          <p:cNvCxnSpPr>
            <a:cxnSpLocks/>
          </p:cNvCxnSpPr>
          <p:nvPr/>
        </p:nvCxnSpPr>
        <p:spPr>
          <a:xfrm>
            <a:off x="954124" y="36051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B82576-489F-4F44-997C-308D436EB6E8}"/>
              </a:ext>
            </a:extLst>
          </p:cNvPr>
          <p:cNvCxnSpPr>
            <a:cxnSpLocks/>
          </p:cNvCxnSpPr>
          <p:nvPr/>
        </p:nvCxnSpPr>
        <p:spPr>
          <a:xfrm>
            <a:off x="8821355" y="3934923"/>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1723A30-8EEA-440C-AAA8-421E62430322}"/>
              </a:ext>
            </a:extLst>
          </p:cNvPr>
          <p:cNvCxnSpPr>
            <a:cxnSpLocks/>
          </p:cNvCxnSpPr>
          <p:nvPr/>
        </p:nvCxnSpPr>
        <p:spPr>
          <a:xfrm>
            <a:off x="8041011" y="3660102"/>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A8474B-3BFA-4F36-A2B0-02CFB45C6CF4}"/>
              </a:ext>
            </a:extLst>
          </p:cNvPr>
          <p:cNvCxnSpPr>
            <a:cxnSpLocks/>
          </p:cNvCxnSpPr>
          <p:nvPr/>
        </p:nvCxnSpPr>
        <p:spPr>
          <a:xfrm>
            <a:off x="2237818" y="3415264"/>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9C1E990-74EE-42DA-96B1-6FC75A3B90BC}"/>
              </a:ext>
            </a:extLst>
          </p:cNvPr>
          <p:cNvCxnSpPr>
            <a:cxnSpLocks/>
          </p:cNvCxnSpPr>
          <p:nvPr/>
        </p:nvCxnSpPr>
        <p:spPr>
          <a:xfrm>
            <a:off x="2837781" y="3597644"/>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679EA7-8A44-473F-B418-073E218D7C33}"/>
              </a:ext>
            </a:extLst>
          </p:cNvPr>
          <p:cNvCxnSpPr>
            <a:cxnSpLocks/>
          </p:cNvCxnSpPr>
          <p:nvPr/>
        </p:nvCxnSpPr>
        <p:spPr>
          <a:xfrm>
            <a:off x="6165098"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380212D-4298-4764-A456-9F21276A67AB}"/>
              </a:ext>
            </a:extLst>
          </p:cNvPr>
          <p:cNvCxnSpPr>
            <a:cxnSpLocks/>
          </p:cNvCxnSpPr>
          <p:nvPr/>
        </p:nvCxnSpPr>
        <p:spPr>
          <a:xfrm>
            <a:off x="2990181"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D8505C-4109-4B0F-80A3-A098D70F281F}"/>
              </a:ext>
            </a:extLst>
          </p:cNvPr>
          <p:cNvCxnSpPr>
            <a:cxnSpLocks/>
          </p:cNvCxnSpPr>
          <p:nvPr/>
        </p:nvCxnSpPr>
        <p:spPr>
          <a:xfrm>
            <a:off x="6744468" y="39099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BACEC9E-9387-46A1-B3C9-A13416D630CE}"/>
              </a:ext>
            </a:extLst>
          </p:cNvPr>
          <p:cNvCxnSpPr>
            <a:cxnSpLocks/>
          </p:cNvCxnSpPr>
          <p:nvPr/>
        </p:nvCxnSpPr>
        <p:spPr>
          <a:xfrm>
            <a:off x="6165098"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5CAC5F4-0637-49FF-81D7-D8D851576DDA}"/>
              </a:ext>
            </a:extLst>
          </p:cNvPr>
          <p:cNvCxnSpPr>
            <a:cxnSpLocks/>
          </p:cNvCxnSpPr>
          <p:nvPr/>
        </p:nvCxnSpPr>
        <p:spPr>
          <a:xfrm>
            <a:off x="9058200"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463808B-9F35-4056-9583-5C85FC88D27E}"/>
              </a:ext>
            </a:extLst>
          </p:cNvPr>
          <p:cNvCxnSpPr>
            <a:cxnSpLocks/>
          </p:cNvCxnSpPr>
          <p:nvPr/>
        </p:nvCxnSpPr>
        <p:spPr>
          <a:xfrm>
            <a:off x="7662615" y="351519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97613F-7B1F-4FA1-AA73-511A412CB4AC}"/>
              </a:ext>
            </a:extLst>
          </p:cNvPr>
          <p:cNvCxnSpPr>
            <a:cxnSpLocks/>
          </p:cNvCxnSpPr>
          <p:nvPr/>
        </p:nvCxnSpPr>
        <p:spPr>
          <a:xfrm>
            <a:off x="4453721" y="37575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7570CF0-6156-45D9-85B7-2F32627DF294}"/>
              </a:ext>
            </a:extLst>
          </p:cNvPr>
          <p:cNvCxnSpPr>
            <a:cxnSpLocks/>
          </p:cNvCxnSpPr>
          <p:nvPr/>
        </p:nvCxnSpPr>
        <p:spPr>
          <a:xfrm>
            <a:off x="4606121" y="39099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6FF08A-9E71-4E14-9142-A5173AC01413}"/>
              </a:ext>
            </a:extLst>
          </p:cNvPr>
          <p:cNvCxnSpPr>
            <a:cxnSpLocks/>
          </p:cNvCxnSpPr>
          <p:nvPr/>
        </p:nvCxnSpPr>
        <p:spPr>
          <a:xfrm>
            <a:off x="4758521"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0BBF552-71A4-431D-B642-773759E7C5E1}"/>
              </a:ext>
            </a:extLst>
          </p:cNvPr>
          <p:cNvCxnSpPr>
            <a:cxnSpLocks/>
          </p:cNvCxnSpPr>
          <p:nvPr/>
        </p:nvCxnSpPr>
        <p:spPr>
          <a:xfrm>
            <a:off x="3294981" y="39099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4BF2C23-EE6C-44BA-80E1-C381CE6C4093}"/>
              </a:ext>
            </a:extLst>
          </p:cNvPr>
          <p:cNvCxnSpPr>
            <a:cxnSpLocks/>
          </p:cNvCxnSpPr>
          <p:nvPr/>
        </p:nvCxnSpPr>
        <p:spPr>
          <a:xfrm>
            <a:off x="3447381" y="4062339"/>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4564C3C8-8583-4C24-9F4D-42F904D9B107}"/>
              </a:ext>
            </a:extLst>
          </p:cNvPr>
          <p:cNvSpPr/>
          <p:nvPr/>
        </p:nvSpPr>
        <p:spPr>
          <a:xfrm>
            <a:off x="3625621" y="3542884"/>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3C713C1-C4B6-4008-B3D6-D0043774B662}"/>
              </a:ext>
            </a:extLst>
          </p:cNvPr>
          <p:cNvSpPr/>
          <p:nvPr/>
        </p:nvSpPr>
        <p:spPr>
          <a:xfrm>
            <a:off x="3625622" y="3703974"/>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CCF457-1ABE-44F7-AFDB-A818106D1476}"/>
              </a:ext>
            </a:extLst>
          </p:cNvPr>
          <p:cNvSpPr/>
          <p:nvPr/>
        </p:nvSpPr>
        <p:spPr>
          <a:xfrm>
            <a:off x="3625622" y="3848797"/>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5672F42-3EC4-4C83-8065-DC5DF360F771}"/>
              </a:ext>
            </a:extLst>
          </p:cNvPr>
          <p:cNvSpPr/>
          <p:nvPr/>
        </p:nvSpPr>
        <p:spPr>
          <a:xfrm>
            <a:off x="3625622" y="3997409"/>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FE7C805-45E6-457F-841A-5044C2EC34E9}"/>
              </a:ext>
            </a:extLst>
          </p:cNvPr>
          <p:cNvCxnSpPr>
            <a:cxnSpLocks/>
          </p:cNvCxnSpPr>
          <p:nvPr/>
        </p:nvCxnSpPr>
        <p:spPr>
          <a:xfrm>
            <a:off x="7586665" y="4067336"/>
            <a:ext cx="11587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2539CF3-0DB0-4F46-802A-943D364C244A}"/>
              </a:ext>
            </a:extLst>
          </p:cNvPr>
          <p:cNvSpPr/>
          <p:nvPr/>
        </p:nvSpPr>
        <p:spPr>
          <a:xfrm>
            <a:off x="7723291" y="3857500"/>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199407E-EEEC-4078-88AB-2E1DD902EC74}"/>
              </a:ext>
            </a:extLst>
          </p:cNvPr>
          <p:cNvSpPr/>
          <p:nvPr/>
        </p:nvSpPr>
        <p:spPr>
          <a:xfrm>
            <a:off x="7705839" y="3470255"/>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65DF4F-4467-468D-8153-48AD5BA11A9F}"/>
              </a:ext>
            </a:extLst>
          </p:cNvPr>
          <p:cNvSpPr/>
          <p:nvPr/>
        </p:nvSpPr>
        <p:spPr>
          <a:xfrm>
            <a:off x="7723291" y="4019840"/>
            <a:ext cx="125417" cy="104877"/>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a:extLst>
              <a:ext uri="{FF2B5EF4-FFF2-40B4-BE49-F238E27FC236}">
                <a16:creationId xmlns:a16="http://schemas.microsoft.com/office/drawing/2014/main" id="{93CA37DF-1369-4E3A-BBA9-9DF5C62F0D61}"/>
              </a:ext>
            </a:extLst>
          </p:cNvPr>
          <p:cNvSpPr/>
          <p:nvPr/>
        </p:nvSpPr>
        <p:spPr>
          <a:xfrm rot="19870012">
            <a:off x="5154497" y="3683718"/>
            <a:ext cx="299325" cy="152064"/>
          </a:xfrm>
          <a:prstGeom prst="lightningBol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ghtning Bolt 15">
            <a:extLst>
              <a:ext uri="{FF2B5EF4-FFF2-40B4-BE49-F238E27FC236}">
                <a16:creationId xmlns:a16="http://schemas.microsoft.com/office/drawing/2014/main" id="{AE221751-35A0-4635-A4DC-206789C8356F}"/>
              </a:ext>
            </a:extLst>
          </p:cNvPr>
          <p:cNvSpPr/>
          <p:nvPr/>
        </p:nvSpPr>
        <p:spPr>
          <a:xfrm rot="19870012">
            <a:off x="5154690" y="3835033"/>
            <a:ext cx="299325" cy="152064"/>
          </a:xfrm>
          <a:prstGeom prst="lightningBol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ightning Bolt 20">
            <a:extLst>
              <a:ext uri="{FF2B5EF4-FFF2-40B4-BE49-F238E27FC236}">
                <a16:creationId xmlns:a16="http://schemas.microsoft.com/office/drawing/2014/main" id="{958F0919-CF52-4D53-8B70-67D01D9399AC}"/>
              </a:ext>
            </a:extLst>
          </p:cNvPr>
          <p:cNvSpPr/>
          <p:nvPr/>
        </p:nvSpPr>
        <p:spPr>
          <a:xfrm rot="19870012">
            <a:off x="5160503" y="3996245"/>
            <a:ext cx="299325" cy="152064"/>
          </a:xfrm>
          <a:prstGeom prst="lightningBol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576544F1-DB66-43FD-95CE-6AC2224ABF1E}"/>
              </a:ext>
            </a:extLst>
          </p:cNvPr>
          <p:cNvCxnSpPr/>
          <p:nvPr/>
        </p:nvCxnSpPr>
        <p:spPr>
          <a:xfrm>
            <a:off x="3028013" y="2540838"/>
            <a:ext cx="630336" cy="90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F75DDE3-C41B-41DE-8F99-ACD4FE54A7A0}"/>
              </a:ext>
            </a:extLst>
          </p:cNvPr>
          <p:cNvCxnSpPr/>
          <p:nvPr/>
        </p:nvCxnSpPr>
        <p:spPr>
          <a:xfrm>
            <a:off x="7092955" y="2492188"/>
            <a:ext cx="630336" cy="90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2B5CCB1-A67A-4168-A313-CE1987ABF98A}"/>
              </a:ext>
            </a:extLst>
          </p:cNvPr>
          <p:cNvCxnSpPr/>
          <p:nvPr/>
        </p:nvCxnSpPr>
        <p:spPr>
          <a:xfrm>
            <a:off x="4607832" y="2749479"/>
            <a:ext cx="630336" cy="90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403B459-BB28-4910-A79A-8D7F8BCFA32A}"/>
              </a:ext>
            </a:extLst>
          </p:cNvPr>
          <p:cNvSpPr txBox="1"/>
          <p:nvPr/>
        </p:nvSpPr>
        <p:spPr>
          <a:xfrm>
            <a:off x="1818163" y="1922625"/>
            <a:ext cx="2136885" cy="646331"/>
          </a:xfrm>
          <a:prstGeom prst="rect">
            <a:avLst/>
          </a:prstGeom>
          <a:noFill/>
        </p:spPr>
        <p:txBody>
          <a:bodyPr wrap="square" rtlCol="0">
            <a:spAutoFit/>
          </a:bodyPr>
          <a:lstStyle/>
          <a:p>
            <a:pPr algn="ctr"/>
            <a:r>
              <a:rPr lang="en-US"/>
              <a:t>Single-nucleotide variant</a:t>
            </a:r>
          </a:p>
        </p:txBody>
      </p:sp>
      <p:sp>
        <p:nvSpPr>
          <p:cNvPr id="53" name="TextBox 52">
            <a:extLst>
              <a:ext uri="{FF2B5EF4-FFF2-40B4-BE49-F238E27FC236}">
                <a16:creationId xmlns:a16="http://schemas.microsoft.com/office/drawing/2014/main" id="{17BC31FC-FBD9-458F-8B00-8DC93205F8F8}"/>
              </a:ext>
            </a:extLst>
          </p:cNvPr>
          <p:cNvSpPr txBox="1"/>
          <p:nvPr/>
        </p:nvSpPr>
        <p:spPr>
          <a:xfrm>
            <a:off x="5890065" y="1859530"/>
            <a:ext cx="2150946" cy="646331"/>
          </a:xfrm>
          <a:prstGeom prst="rect">
            <a:avLst/>
          </a:prstGeom>
          <a:noFill/>
        </p:spPr>
        <p:txBody>
          <a:bodyPr wrap="square" rtlCol="0">
            <a:spAutoFit/>
          </a:bodyPr>
          <a:lstStyle/>
          <a:p>
            <a:pPr algn="ctr"/>
            <a:r>
              <a:rPr lang="en-US"/>
              <a:t>Single-nucleotide variant</a:t>
            </a:r>
          </a:p>
        </p:txBody>
      </p:sp>
      <p:sp>
        <p:nvSpPr>
          <p:cNvPr id="55" name="TextBox 54">
            <a:extLst>
              <a:ext uri="{FF2B5EF4-FFF2-40B4-BE49-F238E27FC236}">
                <a16:creationId xmlns:a16="http://schemas.microsoft.com/office/drawing/2014/main" id="{4B3DDD14-0FBF-4491-A0F2-0A703B989EAA}"/>
              </a:ext>
            </a:extLst>
          </p:cNvPr>
          <p:cNvSpPr txBox="1"/>
          <p:nvPr/>
        </p:nvSpPr>
        <p:spPr>
          <a:xfrm>
            <a:off x="4034772" y="2033584"/>
            <a:ext cx="1969564" cy="646331"/>
          </a:xfrm>
          <a:prstGeom prst="rect">
            <a:avLst/>
          </a:prstGeom>
          <a:noFill/>
        </p:spPr>
        <p:txBody>
          <a:bodyPr wrap="square" rtlCol="0">
            <a:spAutoFit/>
          </a:bodyPr>
          <a:lstStyle/>
          <a:p>
            <a:r>
              <a:rPr lang="en-US"/>
              <a:t>Insertion or deletion (indel)</a:t>
            </a:r>
          </a:p>
        </p:txBody>
      </p:sp>
      <p:sp>
        <p:nvSpPr>
          <p:cNvPr id="56" name="TextBox 55">
            <a:extLst>
              <a:ext uri="{FF2B5EF4-FFF2-40B4-BE49-F238E27FC236}">
                <a16:creationId xmlns:a16="http://schemas.microsoft.com/office/drawing/2014/main" id="{B7172351-B440-4B3D-AAAA-28020F7FCD50}"/>
              </a:ext>
            </a:extLst>
          </p:cNvPr>
          <p:cNvSpPr txBox="1"/>
          <p:nvPr/>
        </p:nvSpPr>
        <p:spPr>
          <a:xfrm>
            <a:off x="4114194" y="5381480"/>
            <a:ext cx="5523376" cy="707886"/>
          </a:xfrm>
          <a:prstGeom prst="rect">
            <a:avLst/>
          </a:prstGeom>
          <a:noFill/>
        </p:spPr>
        <p:txBody>
          <a:bodyPr wrap="square" rtlCol="0">
            <a:spAutoFit/>
          </a:bodyPr>
          <a:lstStyle/>
          <a:p>
            <a:r>
              <a:rPr lang="en-US" sz="4000"/>
              <a:t>Let’s find them!</a:t>
            </a:r>
          </a:p>
        </p:txBody>
      </p:sp>
    </p:spTree>
    <p:extLst>
      <p:ext uri="{BB962C8B-B14F-4D97-AF65-F5344CB8AC3E}">
        <p14:creationId xmlns:p14="http://schemas.microsoft.com/office/powerpoint/2010/main" val="128931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117AD7-A53C-4BB5-9E93-097B0D96B7B8}"/>
              </a:ext>
            </a:extLst>
          </p:cNvPr>
          <p:cNvSpPr>
            <a:spLocks noGrp="1"/>
          </p:cNvSpPr>
          <p:nvPr>
            <p:ph type="title"/>
          </p:nvPr>
        </p:nvSpPr>
        <p:spPr>
          <a:xfrm>
            <a:off x="1066800" y="5252936"/>
            <a:ext cx="10058400" cy="1028715"/>
          </a:xfrm>
        </p:spPr>
        <p:txBody>
          <a:bodyPr anchor="ctr">
            <a:normAutofit/>
          </a:bodyPr>
          <a:lstStyle/>
          <a:p>
            <a:pPr algn="ctr"/>
            <a:r>
              <a:rPr lang="en-US">
                <a:solidFill>
                  <a:srgbClr val="FFFFFF"/>
                </a:solidFill>
              </a:rPr>
              <a:t>Review of </a:t>
            </a:r>
            <a:r>
              <a:rPr lang="en-US" b="1">
                <a:solidFill>
                  <a:srgbClr val="FFFFFF"/>
                </a:solidFill>
                <a:latin typeface="Courier New" panose="02070309020205020404" pitchFamily="49" charset="0"/>
                <a:cs typeface="Courier New" panose="02070309020205020404" pitchFamily="49" charset="0"/>
              </a:rPr>
              <a:t>SAM</a:t>
            </a:r>
          </a:p>
        </p:txBody>
      </p:sp>
      <p:sp>
        <p:nvSpPr>
          <p:cNvPr id="14" name="Rectangle 13">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a:extLst>
              <a:ext uri="{FF2B5EF4-FFF2-40B4-BE49-F238E27FC236}">
                <a16:creationId xmlns:a16="http://schemas.microsoft.com/office/drawing/2014/main" id="{AC3C69F8-8298-4B2C-B97E-33ACF3C6E127}"/>
              </a:ext>
            </a:extLst>
          </p:cNvPr>
          <p:cNvSpPr>
            <a:spLocks noGrp="1"/>
          </p:cNvSpPr>
          <p:nvPr>
            <p:ph type="dt" sz="half" idx="10"/>
          </p:nvPr>
        </p:nvSpPr>
        <p:spPr>
          <a:xfrm>
            <a:off x="1097280" y="6459785"/>
            <a:ext cx="2472271" cy="365125"/>
          </a:xfrm>
        </p:spPr>
        <p:txBody>
          <a:bodyPr>
            <a:normAutofit/>
          </a:bodyPr>
          <a:lstStyle/>
          <a:p>
            <a:pPr>
              <a:spcAft>
                <a:spcPts val="600"/>
              </a:spcAft>
            </a:pPr>
            <a:fld id="{7470DCCD-AA68-41D1-B75F-521F199792AA}" type="datetime1">
              <a:rPr lang="en-US" smtClean="0"/>
              <a:pPr>
                <a:spcAft>
                  <a:spcPts val="600"/>
                </a:spcAft>
              </a:pPr>
              <a:t>10/2/2020</a:t>
            </a:fld>
            <a:endParaRPr lang="en-US"/>
          </a:p>
        </p:txBody>
      </p:sp>
      <p:sp>
        <p:nvSpPr>
          <p:cNvPr id="5" name="Slide Number Placeholder 4">
            <a:extLst>
              <a:ext uri="{FF2B5EF4-FFF2-40B4-BE49-F238E27FC236}">
                <a16:creationId xmlns:a16="http://schemas.microsoft.com/office/drawing/2014/main" id="{8850A425-9747-414E-90F2-C016DCDFC8D5}"/>
              </a:ext>
            </a:extLst>
          </p:cNvPr>
          <p:cNvSpPr>
            <a:spLocks noGrp="1"/>
          </p:cNvSpPr>
          <p:nvPr>
            <p:ph type="sldNum" sz="quarter" idx="12"/>
          </p:nvPr>
        </p:nvSpPr>
        <p:spPr>
          <a:xfrm>
            <a:off x="9900458" y="6459785"/>
            <a:ext cx="1312025" cy="365125"/>
          </a:xfrm>
        </p:spPr>
        <p:txBody>
          <a:bodyPr>
            <a:normAutofit/>
          </a:bodyPr>
          <a:lstStyle/>
          <a:p>
            <a:pPr>
              <a:spcAft>
                <a:spcPts val="600"/>
              </a:spcAft>
            </a:pPr>
            <a:fld id="{E90C29D2-58F8-43CD-B1BD-B6351E7AC371}" type="slidenum">
              <a:rPr lang="en-US" smtClean="0"/>
              <a:pPr>
                <a:spcAft>
                  <a:spcPts val="600"/>
                </a:spcAft>
              </a:pPr>
              <a:t>6</a:t>
            </a:fld>
            <a:endParaRPr lang="en-US"/>
          </a:p>
        </p:txBody>
      </p:sp>
      <p:pic>
        <p:nvPicPr>
          <p:cNvPr id="13" name="Picture 12" descr="Text&#10;&#10;Description automatically generated">
            <a:extLst>
              <a:ext uri="{FF2B5EF4-FFF2-40B4-BE49-F238E27FC236}">
                <a16:creationId xmlns:a16="http://schemas.microsoft.com/office/drawing/2014/main" id="{69F2F70A-EF44-4EDB-81EE-E40BBB49F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0953"/>
            <a:ext cx="12192000" cy="2671763"/>
          </a:xfrm>
          <a:prstGeom prst="rect">
            <a:avLst/>
          </a:prstGeom>
        </p:spPr>
      </p:pic>
    </p:spTree>
    <p:extLst>
      <p:ext uri="{BB962C8B-B14F-4D97-AF65-F5344CB8AC3E}">
        <p14:creationId xmlns:p14="http://schemas.microsoft.com/office/powerpoint/2010/main" val="208372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1245-8300-47CE-B720-9FA7A137808C}"/>
              </a:ext>
            </a:extLst>
          </p:cNvPr>
          <p:cNvSpPr>
            <a:spLocks noGrp="1"/>
          </p:cNvSpPr>
          <p:nvPr>
            <p:ph type="title"/>
          </p:nvPr>
        </p:nvSpPr>
        <p:spPr/>
        <p:txBody>
          <a:bodyPr/>
          <a:lstStyle/>
          <a:p>
            <a:r>
              <a:rPr lang="en-US"/>
              <a:t>Review of alignment with </a:t>
            </a:r>
            <a:r>
              <a:rPr lang="en-US" b="1">
                <a:latin typeface="Courier New" panose="02070309020205020404" pitchFamily="49" charset="0"/>
                <a:cs typeface="Courier New" panose="02070309020205020404" pitchFamily="49" charset="0"/>
              </a:rPr>
              <a:t>BWA</a:t>
            </a:r>
          </a:p>
        </p:txBody>
      </p:sp>
      <p:sp>
        <p:nvSpPr>
          <p:cNvPr id="3" name="Content Placeholder 2">
            <a:extLst>
              <a:ext uri="{FF2B5EF4-FFF2-40B4-BE49-F238E27FC236}">
                <a16:creationId xmlns:a16="http://schemas.microsoft.com/office/drawing/2014/main" id="{F4EB08F3-3A2F-497D-8E00-F66D9247341D}"/>
              </a:ext>
            </a:extLst>
          </p:cNvPr>
          <p:cNvSpPr>
            <a:spLocks noGrp="1"/>
          </p:cNvSpPr>
          <p:nvPr>
            <p:ph idx="1"/>
          </p:nvPr>
        </p:nvSpPr>
        <p:spPr>
          <a:xfrm>
            <a:off x="1097280" y="1808258"/>
            <a:ext cx="10058400" cy="4725663"/>
          </a:xfrm>
        </p:spPr>
        <p:txBody>
          <a:bodyPr>
            <a:normAutofit fontScale="70000" lnSpcReduction="20000"/>
          </a:bodyPr>
          <a:lstStyle/>
          <a:p>
            <a:r>
              <a:rPr lang="en-US" b="1">
                <a:latin typeface="Courier New" panose="02070309020205020404" pitchFamily="49" charset="0"/>
                <a:cs typeface="Courier New" panose="02070309020205020404" pitchFamily="49" charset="0"/>
              </a:rPr>
              <a:t>#!/bin/bash</a:t>
            </a:r>
          </a:p>
          <a:p>
            <a:r>
              <a:rPr lang="en-US" b="1">
                <a:latin typeface="Courier New" panose="02070309020205020404" pitchFamily="49" charset="0"/>
                <a:cs typeface="Courier New" panose="02070309020205020404" pitchFamily="49" charset="0"/>
              </a:rPr>
              <a:t>bwa </a:t>
            </a:r>
            <a:r>
              <a:rPr lang="en-US" b="1" err="1">
                <a:latin typeface="Courier New" panose="02070309020205020404" pitchFamily="49" charset="0"/>
                <a:cs typeface="Courier New" panose="02070309020205020404" pitchFamily="49" charset="0"/>
              </a:rPr>
              <a:t>aln</a:t>
            </a:r>
            <a:r>
              <a:rPr lang="en-US" b="1">
                <a:latin typeface="Courier New" panose="02070309020205020404" pitchFamily="49" charset="0"/>
                <a:cs typeface="Courier New" panose="02070309020205020404" pitchFamily="49" charset="0"/>
              </a:rPr>
              <a:t> -t 8 </a:t>
            </a:r>
            <a:r>
              <a:rPr lang="en-US" b="1" err="1">
                <a:latin typeface="Courier New" panose="02070309020205020404" pitchFamily="49" charset="0"/>
                <a:cs typeface="Courier New" panose="02070309020205020404" pitchFamily="49" charset="0"/>
              </a:rPr>
              <a:t>bhinzii.fa</a:t>
            </a:r>
            <a:r>
              <a:rPr lang="en-US" b="1">
                <a:latin typeface="Courier New" panose="02070309020205020404" pitchFamily="49" charset="0"/>
                <a:cs typeface="Courier New" panose="02070309020205020404" pitchFamily="49" charset="0"/>
              </a:rPr>
              <a:t> \ /projects/micb405/data/</a:t>
            </a:r>
            <a:r>
              <a:rPr lang="en-US" b="1" err="1">
                <a:latin typeface="Courier New" panose="02070309020205020404" pitchFamily="49" charset="0"/>
                <a:cs typeface="Courier New" panose="02070309020205020404" pitchFamily="49" charset="0"/>
              </a:rPr>
              <a:t>bordetella</a:t>
            </a:r>
            <a:r>
              <a:rPr lang="en-US" b="1">
                <a:latin typeface="Courier New" panose="02070309020205020404" pitchFamily="49" charset="0"/>
                <a:cs typeface="Courier New" panose="02070309020205020404" pitchFamily="49" charset="0"/>
              </a:rPr>
              <a:t>/F01_R1.fastq &gt; bhinzii.r1.sai</a:t>
            </a:r>
          </a:p>
          <a:p>
            <a:r>
              <a:rPr lang="en-US" b="1">
                <a:latin typeface="Courier New" panose="02070309020205020404" pitchFamily="49" charset="0"/>
                <a:cs typeface="Courier New" panose="02070309020205020404" pitchFamily="49" charset="0"/>
              </a:rPr>
              <a:t>bwa </a:t>
            </a:r>
            <a:r>
              <a:rPr lang="en-US" b="1" err="1">
                <a:latin typeface="Courier New" panose="02070309020205020404" pitchFamily="49" charset="0"/>
                <a:cs typeface="Courier New" panose="02070309020205020404" pitchFamily="49" charset="0"/>
              </a:rPr>
              <a:t>aln</a:t>
            </a:r>
            <a:r>
              <a:rPr lang="en-US" b="1">
                <a:latin typeface="Courier New" panose="02070309020205020404" pitchFamily="49" charset="0"/>
                <a:cs typeface="Courier New" panose="02070309020205020404" pitchFamily="49" charset="0"/>
              </a:rPr>
              <a:t> -t 8 </a:t>
            </a:r>
            <a:r>
              <a:rPr lang="en-US" b="1" err="1">
                <a:latin typeface="Courier New" panose="02070309020205020404" pitchFamily="49" charset="0"/>
                <a:cs typeface="Courier New" panose="02070309020205020404" pitchFamily="49" charset="0"/>
              </a:rPr>
              <a:t>bhinzii.fa</a:t>
            </a:r>
            <a:r>
              <a:rPr lang="en-US" b="1">
                <a:latin typeface="Courier New" panose="02070309020205020404" pitchFamily="49" charset="0"/>
                <a:cs typeface="Courier New" panose="02070309020205020404" pitchFamily="49" charset="0"/>
              </a:rPr>
              <a:t> \ /projects/micb405/data/</a:t>
            </a:r>
            <a:r>
              <a:rPr lang="en-US" b="1" err="1">
                <a:latin typeface="Courier New" panose="02070309020205020404" pitchFamily="49" charset="0"/>
                <a:cs typeface="Courier New" panose="02070309020205020404" pitchFamily="49" charset="0"/>
              </a:rPr>
              <a:t>bordetella</a:t>
            </a:r>
            <a:r>
              <a:rPr lang="en-US" b="1">
                <a:latin typeface="Courier New" panose="02070309020205020404" pitchFamily="49" charset="0"/>
                <a:cs typeface="Courier New" panose="02070309020205020404" pitchFamily="49" charset="0"/>
              </a:rPr>
              <a:t>/F01_R2.fastq &gt; bhinzii.r2.sai</a:t>
            </a:r>
          </a:p>
          <a:p>
            <a:r>
              <a:rPr lang="en-US" b="1">
                <a:latin typeface="Courier New" panose="02070309020205020404" pitchFamily="49" charset="0"/>
                <a:cs typeface="Courier New" panose="02070309020205020404" pitchFamily="49" charset="0"/>
              </a:rPr>
              <a:t>bwa </a:t>
            </a:r>
            <a:r>
              <a:rPr lang="en-US" b="1" err="1">
                <a:latin typeface="Courier New" panose="02070309020205020404" pitchFamily="49" charset="0"/>
                <a:cs typeface="Courier New" panose="02070309020205020404" pitchFamily="49" charset="0"/>
              </a:rPr>
              <a:t>sampe</a:t>
            </a:r>
            <a:r>
              <a:rPr lang="en-US" b="1">
                <a:latin typeface="Courier New" panose="02070309020205020404" pitchFamily="49" charset="0"/>
                <a:cs typeface="Courier New" panose="02070309020205020404" pitchFamily="49" charset="0"/>
              </a:rPr>
              <a:t> </a:t>
            </a:r>
            <a:r>
              <a:rPr lang="en-US" b="1" err="1">
                <a:latin typeface="Courier New" panose="02070309020205020404" pitchFamily="49" charset="0"/>
                <a:cs typeface="Courier New" panose="02070309020205020404" pitchFamily="49" charset="0"/>
              </a:rPr>
              <a:t>bhinzii.fa</a:t>
            </a:r>
            <a:r>
              <a:rPr lang="en-US" b="1">
                <a:latin typeface="Courier New" panose="02070309020205020404" pitchFamily="49" charset="0"/>
                <a:cs typeface="Courier New" panose="02070309020205020404" pitchFamily="49" charset="0"/>
              </a:rPr>
              <a:t> \</a:t>
            </a:r>
          </a:p>
          <a:p>
            <a:r>
              <a:rPr lang="en-US" b="1">
                <a:latin typeface="Courier New" panose="02070309020205020404" pitchFamily="49" charset="0"/>
                <a:cs typeface="Courier New" panose="02070309020205020404" pitchFamily="49" charset="0"/>
              </a:rPr>
              <a:t>          bhinzii.r1.sai \</a:t>
            </a:r>
          </a:p>
          <a:p>
            <a:r>
              <a:rPr lang="en-US" b="1">
                <a:latin typeface="Courier New" panose="02070309020205020404" pitchFamily="49" charset="0"/>
                <a:cs typeface="Courier New" panose="02070309020205020404" pitchFamily="49" charset="0"/>
              </a:rPr>
              <a:t>          bhinzii.r2.sai \</a:t>
            </a:r>
          </a:p>
          <a:p>
            <a:r>
              <a:rPr lang="en-US" b="1">
                <a:latin typeface="Courier New" panose="02070309020205020404" pitchFamily="49" charset="0"/>
                <a:cs typeface="Courier New" panose="02070309020205020404" pitchFamily="49" charset="0"/>
              </a:rPr>
              <a:t>          /projects/micb405/data/</a:t>
            </a:r>
            <a:r>
              <a:rPr lang="en-US" b="1" err="1">
                <a:latin typeface="Courier New" panose="02070309020205020404" pitchFamily="49" charset="0"/>
                <a:cs typeface="Courier New" panose="02070309020205020404" pitchFamily="49" charset="0"/>
              </a:rPr>
              <a:t>bordetella</a:t>
            </a:r>
            <a:r>
              <a:rPr lang="en-US" b="1">
                <a:latin typeface="Courier New" panose="02070309020205020404" pitchFamily="49" charset="0"/>
                <a:cs typeface="Courier New" panose="02070309020205020404" pitchFamily="49" charset="0"/>
              </a:rPr>
              <a:t>/F01_R1.fastq \</a:t>
            </a:r>
          </a:p>
          <a:p>
            <a:r>
              <a:rPr lang="en-US" b="1">
                <a:latin typeface="Courier New" panose="02070309020205020404" pitchFamily="49" charset="0"/>
                <a:cs typeface="Courier New" panose="02070309020205020404" pitchFamily="49" charset="0"/>
              </a:rPr>
              <a:t>          /projects/micb405/data/</a:t>
            </a:r>
            <a:r>
              <a:rPr lang="en-US" b="1" err="1">
                <a:latin typeface="Courier New" panose="02070309020205020404" pitchFamily="49" charset="0"/>
                <a:cs typeface="Courier New" panose="02070309020205020404" pitchFamily="49" charset="0"/>
              </a:rPr>
              <a:t>bordetella</a:t>
            </a:r>
            <a:r>
              <a:rPr lang="en-US" b="1">
                <a:latin typeface="Courier New" panose="02070309020205020404" pitchFamily="49" charset="0"/>
                <a:cs typeface="Courier New" panose="02070309020205020404" pitchFamily="49" charset="0"/>
              </a:rPr>
              <a:t>/F01_R1.fastq \</a:t>
            </a:r>
          </a:p>
          <a:p>
            <a:r>
              <a:rPr lang="en-US" b="1">
                <a:latin typeface="Courier New" panose="02070309020205020404" pitchFamily="49" charset="0"/>
                <a:cs typeface="Courier New" panose="02070309020205020404" pitchFamily="49" charset="0"/>
              </a:rPr>
              <a:t>          &gt; </a:t>
            </a:r>
            <a:r>
              <a:rPr lang="en-US" b="1" err="1">
                <a:latin typeface="Courier New" panose="02070309020205020404" pitchFamily="49" charset="0"/>
                <a:cs typeface="Courier New" panose="02070309020205020404" pitchFamily="49" charset="0"/>
              </a:rPr>
              <a:t>bhinzii.sam</a:t>
            </a:r>
            <a:endParaRPr lang="en-US" b="1">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5FCAEDF2-42D5-4D4D-8D12-9ADBFA486CA3}"/>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57B5A446-8823-4DEE-B25D-746FC7250A09}"/>
              </a:ext>
            </a:extLst>
          </p:cNvPr>
          <p:cNvSpPr>
            <a:spLocks noGrp="1"/>
          </p:cNvSpPr>
          <p:nvPr>
            <p:ph type="sldNum" sz="quarter" idx="12"/>
          </p:nvPr>
        </p:nvSpPr>
        <p:spPr/>
        <p:txBody>
          <a:bodyPr/>
          <a:lstStyle/>
          <a:p>
            <a:fld id="{E90C29D2-58F8-43CD-B1BD-B6351E7AC371}" type="slidenum">
              <a:rPr lang="en-US" smtClean="0"/>
              <a:t>7</a:t>
            </a:fld>
            <a:endParaRPr lang="en-US"/>
          </a:p>
        </p:txBody>
      </p:sp>
    </p:spTree>
    <p:extLst>
      <p:ext uri="{BB962C8B-B14F-4D97-AF65-F5344CB8AC3E}">
        <p14:creationId xmlns:p14="http://schemas.microsoft.com/office/powerpoint/2010/main" val="199695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33D3-A4C3-4C86-973E-02DD238551B4}"/>
              </a:ext>
            </a:extLst>
          </p:cNvPr>
          <p:cNvSpPr>
            <a:spLocks noGrp="1"/>
          </p:cNvSpPr>
          <p:nvPr>
            <p:ph type="title"/>
          </p:nvPr>
        </p:nvSpPr>
        <p:spPr/>
        <p:txBody>
          <a:bodyPr/>
          <a:lstStyle/>
          <a:p>
            <a:r>
              <a:rPr lang="en-US"/>
              <a:t>Converting a </a:t>
            </a:r>
            <a:r>
              <a:rPr lang="en-US" b="1">
                <a:latin typeface="Courier New" panose="02070309020205020404" pitchFamily="49" charset="0"/>
                <a:cs typeface="Courier New" panose="02070309020205020404" pitchFamily="49" charset="0"/>
              </a:rPr>
              <a:t>SAM</a:t>
            </a:r>
            <a:r>
              <a:rPr lang="en-US"/>
              <a:t> file to a </a:t>
            </a:r>
            <a:r>
              <a:rPr lang="en-US" b="1">
                <a:latin typeface="Courier New" panose="02070309020205020404" pitchFamily="49" charset="0"/>
                <a:cs typeface="Courier New" panose="02070309020205020404" pitchFamily="49" charset="0"/>
              </a:rPr>
              <a:t>BAM</a:t>
            </a:r>
            <a:r>
              <a:rPr lang="en-US"/>
              <a:t> file</a:t>
            </a:r>
          </a:p>
        </p:txBody>
      </p:sp>
      <p:sp>
        <p:nvSpPr>
          <p:cNvPr id="3" name="Content Placeholder 2">
            <a:extLst>
              <a:ext uri="{FF2B5EF4-FFF2-40B4-BE49-F238E27FC236}">
                <a16:creationId xmlns:a16="http://schemas.microsoft.com/office/drawing/2014/main" id="{A95E4A34-3F4F-4C7C-8822-3C431E68C713}"/>
              </a:ext>
            </a:extLst>
          </p:cNvPr>
          <p:cNvSpPr>
            <a:spLocks noGrp="1"/>
          </p:cNvSpPr>
          <p:nvPr>
            <p:ph idx="1"/>
          </p:nvPr>
        </p:nvSpPr>
        <p:spPr/>
        <p:txBody>
          <a:bodyPr/>
          <a:lstStyle/>
          <a:p>
            <a:pPr marL="0" indent="0">
              <a:lnSpc>
                <a:spcPct val="100000"/>
              </a:lnSpc>
              <a:buNone/>
            </a:pPr>
            <a:r>
              <a:rPr lang="en-US" b="1" err="1">
                <a:latin typeface="Courier New" panose="02070309020205020404" pitchFamily="49" charset="0"/>
                <a:cs typeface="Courier New" panose="02070309020205020404" pitchFamily="49" charset="0"/>
              </a:rPr>
              <a:t>samtools</a:t>
            </a:r>
            <a:r>
              <a:rPr lang="en-US" b="1">
                <a:latin typeface="Courier New" panose="02070309020205020404" pitchFamily="49" charset="0"/>
                <a:cs typeface="Courier New" panose="02070309020205020404" pitchFamily="49" charset="0"/>
              </a:rPr>
              <a:t> view –b -h</a:t>
            </a:r>
          </a:p>
          <a:p>
            <a:pPr marL="0" indent="0">
              <a:lnSpc>
                <a:spcPct val="100000"/>
              </a:lnSpc>
              <a:buNone/>
            </a:pPr>
            <a:r>
              <a:rPr lang="en-US" b="1">
                <a:latin typeface="Courier New" panose="02070309020205020404" pitchFamily="49" charset="0"/>
                <a:cs typeface="Courier New" panose="02070309020205020404" pitchFamily="49" charset="0"/>
              </a:rPr>
              <a:t>~/alignments/</a:t>
            </a:r>
            <a:r>
              <a:rPr lang="en-US" b="1" err="1">
                <a:latin typeface="Courier New" panose="02070309020205020404" pitchFamily="49" charset="0"/>
                <a:cs typeface="Courier New" panose="02070309020205020404" pitchFamily="49" charset="0"/>
              </a:rPr>
              <a:t>bhinzii.sam</a:t>
            </a:r>
            <a:r>
              <a:rPr lang="en-US" b="1">
                <a:latin typeface="Courier New" panose="02070309020205020404" pitchFamily="49" charset="0"/>
                <a:cs typeface="Courier New" panose="02070309020205020404" pitchFamily="49" charset="0"/>
              </a:rPr>
              <a:t> \</a:t>
            </a:r>
          </a:p>
          <a:p>
            <a:pPr marL="0" indent="0">
              <a:lnSpc>
                <a:spcPct val="100000"/>
              </a:lnSpc>
              <a:buNone/>
            </a:pPr>
            <a:r>
              <a:rPr lang="en-US" b="1">
                <a:latin typeface="Courier New" panose="02070309020205020404" pitchFamily="49" charset="0"/>
                <a:cs typeface="Courier New" panose="02070309020205020404" pitchFamily="49" charset="0"/>
              </a:rPr>
              <a:t>&gt; ~/alignments/</a:t>
            </a:r>
            <a:r>
              <a:rPr lang="en-US" b="1" err="1">
                <a:latin typeface="Courier New" panose="02070309020205020404" pitchFamily="49" charset="0"/>
                <a:cs typeface="Courier New" panose="02070309020205020404" pitchFamily="49" charset="0"/>
              </a:rPr>
              <a:t>bhinzii.bam</a:t>
            </a:r>
            <a:r>
              <a:rPr lang="en-US" b="1">
                <a:latin typeface="Courier New" panose="02070309020205020404" pitchFamily="49" charset="0"/>
                <a:cs typeface="Courier New" panose="02070309020205020404" pitchFamily="49" charset="0"/>
              </a:rPr>
              <a:t> </a:t>
            </a:r>
          </a:p>
        </p:txBody>
      </p:sp>
      <p:sp>
        <p:nvSpPr>
          <p:cNvPr id="4" name="Date Placeholder 3">
            <a:extLst>
              <a:ext uri="{FF2B5EF4-FFF2-40B4-BE49-F238E27FC236}">
                <a16:creationId xmlns:a16="http://schemas.microsoft.com/office/drawing/2014/main" id="{B947E615-5C39-4987-99B5-68A7E9924D73}"/>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9375F667-CDCC-43C1-8CF2-7B7817436215}"/>
              </a:ext>
            </a:extLst>
          </p:cNvPr>
          <p:cNvSpPr>
            <a:spLocks noGrp="1"/>
          </p:cNvSpPr>
          <p:nvPr>
            <p:ph type="sldNum" sz="quarter" idx="12"/>
          </p:nvPr>
        </p:nvSpPr>
        <p:spPr/>
        <p:txBody>
          <a:bodyPr/>
          <a:lstStyle/>
          <a:p>
            <a:fld id="{E90C29D2-58F8-43CD-B1BD-B6351E7AC371}" type="slidenum">
              <a:rPr lang="en-US" smtClean="0"/>
              <a:t>8</a:t>
            </a:fld>
            <a:endParaRPr lang="en-US"/>
          </a:p>
        </p:txBody>
      </p:sp>
    </p:spTree>
    <p:extLst>
      <p:ext uri="{BB962C8B-B14F-4D97-AF65-F5344CB8AC3E}">
        <p14:creationId xmlns:p14="http://schemas.microsoft.com/office/powerpoint/2010/main" val="598754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CE3B-3F03-4B00-9688-95A0DCE9E6A0}"/>
              </a:ext>
            </a:extLst>
          </p:cNvPr>
          <p:cNvSpPr>
            <a:spLocks noGrp="1"/>
          </p:cNvSpPr>
          <p:nvPr>
            <p:ph type="title"/>
          </p:nvPr>
        </p:nvSpPr>
        <p:spPr/>
        <p:txBody>
          <a:bodyPr/>
          <a:lstStyle/>
          <a:p>
            <a:r>
              <a:rPr lang="en-US"/>
              <a:t>The possibilities are endless…</a:t>
            </a:r>
          </a:p>
        </p:txBody>
      </p:sp>
      <p:sp>
        <p:nvSpPr>
          <p:cNvPr id="3" name="Content Placeholder 2">
            <a:extLst>
              <a:ext uri="{FF2B5EF4-FFF2-40B4-BE49-F238E27FC236}">
                <a16:creationId xmlns:a16="http://schemas.microsoft.com/office/drawing/2014/main" id="{0C0E3B83-5B65-4DF6-BD91-6224F7173BC9}"/>
              </a:ext>
            </a:extLst>
          </p:cNvPr>
          <p:cNvSpPr>
            <a:spLocks noGrp="1"/>
          </p:cNvSpPr>
          <p:nvPr>
            <p:ph idx="1"/>
          </p:nvPr>
        </p:nvSpPr>
        <p:spPr>
          <a:xfrm>
            <a:off x="1097279" y="1845734"/>
            <a:ext cx="10849881" cy="4023360"/>
          </a:xfrm>
        </p:spPr>
        <p:txBody>
          <a:bodyPr/>
          <a:lstStyle/>
          <a:p>
            <a:pPr marL="0" indent="0">
              <a:lnSpc>
                <a:spcPct val="100000"/>
              </a:lnSpc>
              <a:buNone/>
            </a:pPr>
            <a:r>
              <a:rPr lang="en-US" b="1" err="1">
                <a:latin typeface="Courier New" panose="02070309020205020404" pitchFamily="49" charset="0"/>
                <a:cs typeface="Courier New" panose="02070309020205020404" pitchFamily="49" charset="0"/>
              </a:rPr>
              <a:t>samtools</a:t>
            </a:r>
            <a:r>
              <a:rPr lang="en-US" b="1">
                <a:latin typeface="Courier New" panose="02070309020205020404" pitchFamily="49" charset="0"/>
                <a:cs typeface="Courier New" panose="02070309020205020404" pitchFamily="49" charset="0"/>
              </a:rPr>
              <a:t> view –b –h –F 4</a:t>
            </a:r>
          </a:p>
          <a:p>
            <a:pPr marL="0" indent="0">
              <a:lnSpc>
                <a:spcPct val="100000"/>
              </a:lnSpc>
              <a:buNone/>
            </a:pPr>
            <a:r>
              <a:rPr lang="en-US" b="1">
                <a:latin typeface="Courier New" panose="02070309020205020404" pitchFamily="49" charset="0"/>
                <a:cs typeface="Courier New" panose="02070309020205020404" pitchFamily="49" charset="0"/>
              </a:rPr>
              <a:t>~/alignments/B_hinzii.F01.bam \</a:t>
            </a:r>
          </a:p>
          <a:p>
            <a:pPr marL="0" indent="0">
              <a:lnSpc>
                <a:spcPct val="100000"/>
              </a:lnSpc>
              <a:buNone/>
            </a:pPr>
            <a:r>
              <a:rPr lang="en-US" b="1">
                <a:latin typeface="Courier New" panose="02070309020205020404" pitchFamily="49" charset="0"/>
                <a:cs typeface="Courier New" panose="02070309020205020404" pitchFamily="49" charset="0"/>
              </a:rPr>
              <a:t>&gt; ~/alignments/B_hinzii.F01.no.unaligned.bam </a:t>
            </a:r>
          </a:p>
        </p:txBody>
      </p:sp>
      <p:sp>
        <p:nvSpPr>
          <p:cNvPr id="4" name="Date Placeholder 3">
            <a:extLst>
              <a:ext uri="{FF2B5EF4-FFF2-40B4-BE49-F238E27FC236}">
                <a16:creationId xmlns:a16="http://schemas.microsoft.com/office/drawing/2014/main" id="{2E4230F2-2C71-458B-92E2-6D0144B5875D}"/>
              </a:ext>
            </a:extLst>
          </p:cNvPr>
          <p:cNvSpPr>
            <a:spLocks noGrp="1"/>
          </p:cNvSpPr>
          <p:nvPr>
            <p:ph type="dt" sz="half" idx="10"/>
          </p:nvPr>
        </p:nvSpPr>
        <p:spPr/>
        <p:txBody>
          <a:bodyPr/>
          <a:lstStyle/>
          <a:p>
            <a:fld id="{7470DCCD-AA68-41D1-B75F-521F199792AA}" type="datetime1">
              <a:rPr lang="en-US" smtClean="0"/>
              <a:t>10/2/2020</a:t>
            </a:fld>
            <a:endParaRPr lang="en-US"/>
          </a:p>
        </p:txBody>
      </p:sp>
      <p:sp>
        <p:nvSpPr>
          <p:cNvPr id="5" name="Slide Number Placeholder 4">
            <a:extLst>
              <a:ext uri="{FF2B5EF4-FFF2-40B4-BE49-F238E27FC236}">
                <a16:creationId xmlns:a16="http://schemas.microsoft.com/office/drawing/2014/main" id="{5DA4A5FC-A7E4-43CA-8396-002170FBC61E}"/>
              </a:ext>
            </a:extLst>
          </p:cNvPr>
          <p:cNvSpPr>
            <a:spLocks noGrp="1"/>
          </p:cNvSpPr>
          <p:nvPr>
            <p:ph type="sldNum" sz="quarter" idx="12"/>
          </p:nvPr>
        </p:nvSpPr>
        <p:spPr/>
        <p:txBody>
          <a:bodyPr/>
          <a:lstStyle/>
          <a:p>
            <a:fld id="{E90C29D2-58F8-43CD-B1BD-B6351E7AC371}" type="slidenum">
              <a:rPr lang="en-US" smtClean="0"/>
              <a:t>9</a:t>
            </a:fld>
            <a:endParaRPr lang="en-US"/>
          </a:p>
        </p:txBody>
      </p:sp>
    </p:spTree>
    <p:extLst>
      <p:ext uri="{BB962C8B-B14F-4D97-AF65-F5344CB8AC3E}">
        <p14:creationId xmlns:p14="http://schemas.microsoft.com/office/powerpoint/2010/main" val="147617216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Tutorial 4 – Samtools &amp; Bcftools</vt:lpstr>
      <vt:lpstr>What is Samtools</vt:lpstr>
      <vt:lpstr>Calling Variants</vt:lpstr>
      <vt:lpstr>PowerPoint Presentation</vt:lpstr>
      <vt:lpstr>PowerPoint Presentation</vt:lpstr>
      <vt:lpstr>Review of SAM</vt:lpstr>
      <vt:lpstr>Review of alignment with BWA</vt:lpstr>
      <vt:lpstr>Converting a SAM file to a BAM file</vt:lpstr>
      <vt:lpstr>The possibilities are endless…</vt:lpstr>
      <vt:lpstr>The possibilities are endless…</vt:lpstr>
      <vt:lpstr>Let’s take a look at the help page</vt:lpstr>
      <vt:lpstr>Sort by alignment position</vt:lpstr>
      <vt:lpstr>Remove (PCR) duplicates</vt:lpstr>
      <vt:lpstr>Indexing…</vt:lpstr>
      <vt:lpstr>… and calling (within directory)</vt:lpstr>
      <vt:lpstr>SAM</vt:lpstr>
      <vt:lpstr>VCF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 – Samtools &amp; Bcftools</dc:title>
  <dc:creator>Axel Hauduc</dc:creator>
  <cp:revision>1</cp:revision>
  <dcterms:created xsi:type="dcterms:W3CDTF">2020-10-02T04:18:46Z</dcterms:created>
  <dcterms:modified xsi:type="dcterms:W3CDTF">2020-10-02T17:55:05Z</dcterms:modified>
</cp:coreProperties>
</file>