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0"/>
  </p:notesMasterIdLst>
  <p:sldIdLst>
    <p:sldId id="256" r:id="rId2"/>
    <p:sldId id="265" r:id="rId3"/>
    <p:sldId id="287" r:id="rId4"/>
    <p:sldId id="268" r:id="rId5"/>
    <p:sldId id="269" r:id="rId6"/>
    <p:sldId id="285" r:id="rId7"/>
    <p:sldId id="286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CDE3C-1D17-4EC8-B3E0-A7A16BF50783}" v="10" dt="2020-10-08T04:46:22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70" autoAdjust="0"/>
  </p:normalViewPr>
  <p:slideViewPr>
    <p:cSldViewPr snapToGrid="0">
      <p:cViewPr varScale="1">
        <p:scale>
          <a:sx n="126" d="100"/>
          <a:sy n="126" d="100"/>
        </p:scale>
        <p:origin x="16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Hauduc" userId="8fbef522b4658a47" providerId="LiveId" clId="{DC7CDE3C-1D17-4EC8-B3E0-A7A16BF50783}"/>
    <pc:docChg chg="undo redo custSel addSld delSld modSld sldOrd">
      <pc:chgData name="Axel Hauduc" userId="8fbef522b4658a47" providerId="LiveId" clId="{DC7CDE3C-1D17-4EC8-B3E0-A7A16BF50783}" dt="2020-10-09T16:04:15.359" v="1146" actId="20577"/>
      <pc:docMkLst>
        <pc:docMk/>
      </pc:docMkLst>
      <pc:sldChg chg="modSp mod">
        <pc:chgData name="Axel Hauduc" userId="8fbef522b4658a47" providerId="LiveId" clId="{DC7CDE3C-1D17-4EC8-B3E0-A7A16BF50783}" dt="2020-10-08T04:39:40.194" v="10" actId="20577"/>
        <pc:sldMkLst>
          <pc:docMk/>
          <pc:sldMk cId="1422608228" sldId="256"/>
        </pc:sldMkLst>
        <pc:spChg chg="mod">
          <ac:chgData name="Axel Hauduc" userId="8fbef522b4658a47" providerId="LiveId" clId="{DC7CDE3C-1D17-4EC8-B3E0-A7A16BF50783}" dt="2020-10-08T04:39:35.726" v="6" actId="20577"/>
          <ac:spMkLst>
            <pc:docMk/>
            <pc:sldMk cId="1422608228" sldId="256"/>
            <ac:spMk id="2" creationId="{7258FFA6-63F5-45C3-816F-0F6A13D4BCBB}"/>
          </ac:spMkLst>
        </pc:spChg>
        <pc:spChg chg="mod">
          <ac:chgData name="Axel Hauduc" userId="8fbef522b4658a47" providerId="LiveId" clId="{DC7CDE3C-1D17-4EC8-B3E0-A7A16BF50783}" dt="2020-10-08T04:39:40.194" v="10" actId="20577"/>
          <ac:spMkLst>
            <pc:docMk/>
            <pc:sldMk cId="1422608228" sldId="256"/>
            <ac:spMk id="3" creationId="{4BABD12E-A8F2-4888-AE05-FDBB9C1B3492}"/>
          </ac:spMkLst>
        </pc:spChg>
      </pc:sldChg>
      <pc:sldChg chg="modSp mod modNotesTx">
        <pc:chgData name="Axel Hauduc" userId="8fbef522b4658a47" providerId="LiveId" clId="{DC7CDE3C-1D17-4EC8-B3E0-A7A16BF50783}" dt="2020-10-08T05:17:50.717" v="643" actId="20577"/>
        <pc:sldMkLst>
          <pc:docMk/>
          <pc:sldMk cId="3474638256" sldId="265"/>
        </pc:sldMkLst>
        <pc:spChg chg="mod">
          <ac:chgData name="Axel Hauduc" userId="8fbef522b4658a47" providerId="LiveId" clId="{DC7CDE3C-1D17-4EC8-B3E0-A7A16BF50783}" dt="2020-10-08T04:39:49.182" v="15" actId="20577"/>
          <ac:spMkLst>
            <pc:docMk/>
            <pc:sldMk cId="3474638256" sldId="265"/>
            <ac:spMk id="2" creationId="{CB432729-6803-4044-B7A5-27BB0DD1E294}"/>
          </ac:spMkLst>
        </pc:spChg>
        <pc:spChg chg="mod">
          <ac:chgData name="Axel Hauduc" userId="8fbef522b4658a47" providerId="LiveId" clId="{DC7CDE3C-1D17-4EC8-B3E0-A7A16BF50783}" dt="2020-10-08T05:17:50.717" v="643" actId="20577"/>
          <ac:spMkLst>
            <pc:docMk/>
            <pc:sldMk cId="3474638256" sldId="265"/>
            <ac:spMk id="3" creationId="{668BE46C-E80A-4630-8B9E-35C001A3EAEA}"/>
          </ac:spMkLst>
        </pc:spChg>
      </pc:sldChg>
      <pc:sldChg chg="del">
        <pc:chgData name="Axel Hauduc" userId="8fbef522b4658a47" providerId="LiveId" clId="{DC7CDE3C-1D17-4EC8-B3E0-A7A16BF50783}" dt="2020-10-08T05:11:28.954" v="321" actId="2696"/>
        <pc:sldMkLst>
          <pc:docMk/>
          <pc:sldMk cId="598754152" sldId="266"/>
        </pc:sldMkLst>
      </pc:sldChg>
      <pc:sldChg chg="del">
        <pc:chgData name="Axel Hauduc" userId="8fbef522b4658a47" providerId="LiveId" clId="{DC7CDE3C-1D17-4EC8-B3E0-A7A16BF50783}" dt="2020-10-08T05:18:28.689" v="644" actId="2696"/>
        <pc:sldMkLst>
          <pc:docMk/>
          <pc:sldMk cId="3965364621" sldId="267"/>
        </pc:sldMkLst>
      </pc:sldChg>
      <pc:sldChg chg="addSp delSp modSp mod">
        <pc:chgData name="Axel Hauduc" userId="8fbef522b4658a47" providerId="LiveId" clId="{DC7CDE3C-1D17-4EC8-B3E0-A7A16BF50783}" dt="2020-10-08T04:40:32.538" v="57" actId="20577"/>
        <pc:sldMkLst>
          <pc:docMk/>
          <pc:sldMk cId="2053121856" sldId="268"/>
        </pc:sldMkLst>
        <pc:spChg chg="add mod">
          <ac:chgData name="Axel Hauduc" userId="8fbef522b4658a47" providerId="LiveId" clId="{DC7CDE3C-1D17-4EC8-B3E0-A7A16BF50783}" dt="2020-10-08T04:40:32.538" v="57" actId="20577"/>
          <ac:spMkLst>
            <pc:docMk/>
            <pc:sldMk cId="2053121856" sldId="268"/>
            <ac:spMk id="39" creationId="{2FA5B2AF-C689-4AB3-AD79-0972547B168E}"/>
          </ac:spMkLst>
        </pc:spChg>
        <pc:picChg chg="del">
          <ac:chgData name="Axel Hauduc" userId="8fbef522b4658a47" providerId="LiveId" clId="{DC7CDE3C-1D17-4EC8-B3E0-A7A16BF50783}" dt="2020-10-08T04:40:28.063" v="42" actId="478"/>
          <ac:picMkLst>
            <pc:docMk/>
            <pc:sldMk cId="2053121856" sldId="268"/>
            <ac:picMk id="11" creationId="{1CCBEC48-A59D-4C51-9E52-3642CB3C020B}"/>
          </ac:picMkLst>
        </pc:picChg>
      </pc:sldChg>
      <pc:sldChg chg="addSp delSp modSp mod">
        <pc:chgData name="Axel Hauduc" userId="8fbef522b4658a47" providerId="LiveId" clId="{DC7CDE3C-1D17-4EC8-B3E0-A7A16BF50783}" dt="2020-10-08T04:40:57.593" v="78" actId="20577"/>
        <pc:sldMkLst>
          <pc:docMk/>
          <pc:sldMk cId="1289313807" sldId="269"/>
        </pc:sldMkLst>
        <pc:spChg chg="add mod">
          <ac:chgData name="Axel Hauduc" userId="8fbef522b4658a47" providerId="LiveId" clId="{DC7CDE3C-1D17-4EC8-B3E0-A7A16BF50783}" dt="2020-10-08T04:40:57.593" v="78" actId="20577"/>
          <ac:spMkLst>
            <pc:docMk/>
            <pc:sldMk cId="1289313807" sldId="269"/>
            <ac:spMk id="46" creationId="{C9B8C3F3-F2A3-45A0-A6BB-38F6306778B4}"/>
          </ac:spMkLst>
        </pc:spChg>
        <pc:picChg chg="del">
          <ac:chgData name="Axel Hauduc" userId="8fbef522b4658a47" providerId="LiveId" clId="{DC7CDE3C-1D17-4EC8-B3E0-A7A16BF50783}" dt="2020-10-08T04:40:36.035" v="58" actId="478"/>
          <ac:picMkLst>
            <pc:docMk/>
            <pc:sldMk cId="1289313807" sldId="269"/>
            <ac:picMk id="11" creationId="{1CCBEC48-A59D-4C51-9E52-3642CB3C020B}"/>
          </ac:picMkLst>
        </pc:picChg>
      </pc:sldChg>
      <pc:sldChg chg="del">
        <pc:chgData name="Axel Hauduc" userId="8fbef522b4658a47" providerId="LiveId" clId="{DC7CDE3C-1D17-4EC8-B3E0-A7A16BF50783}" dt="2020-10-08T05:11:28.954" v="321" actId="2696"/>
        <pc:sldMkLst>
          <pc:docMk/>
          <pc:sldMk cId="1476172167" sldId="270"/>
        </pc:sldMkLst>
      </pc:sldChg>
      <pc:sldChg chg="del">
        <pc:chgData name="Axel Hauduc" userId="8fbef522b4658a47" providerId="LiveId" clId="{DC7CDE3C-1D17-4EC8-B3E0-A7A16BF50783}" dt="2020-10-08T05:11:28.954" v="321" actId="2696"/>
        <pc:sldMkLst>
          <pc:docMk/>
          <pc:sldMk cId="3802060727" sldId="272"/>
        </pc:sldMkLst>
      </pc:sldChg>
      <pc:sldChg chg="add del">
        <pc:chgData name="Axel Hauduc" userId="8fbef522b4658a47" providerId="LiveId" clId="{DC7CDE3C-1D17-4EC8-B3E0-A7A16BF50783}" dt="2020-10-08T05:11:28.954" v="321" actId="2696"/>
        <pc:sldMkLst>
          <pc:docMk/>
          <pc:sldMk cId="1996951854" sldId="274"/>
        </pc:sldMkLst>
      </pc:sldChg>
      <pc:sldChg chg="del">
        <pc:chgData name="Axel Hauduc" userId="8fbef522b4658a47" providerId="LiveId" clId="{DC7CDE3C-1D17-4EC8-B3E0-A7A16BF50783}" dt="2020-10-08T05:18:48.693" v="645" actId="47"/>
        <pc:sldMkLst>
          <pc:docMk/>
          <pc:sldMk cId="3311555505" sldId="275"/>
        </pc:sldMkLst>
      </pc:sldChg>
      <pc:sldChg chg="del">
        <pc:chgData name="Axel Hauduc" userId="8fbef522b4658a47" providerId="LiveId" clId="{DC7CDE3C-1D17-4EC8-B3E0-A7A16BF50783}" dt="2020-10-08T06:12:57.816" v="655" actId="47"/>
        <pc:sldMkLst>
          <pc:docMk/>
          <pc:sldMk cId="3511390561" sldId="276"/>
        </pc:sldMkLst>
      </pc:sldChg>
      <pc:sldChg chg="del">
        <pc:chgData name="Axel Hauduc" userId="8fbef522b4658a47" providerId="LiveId" clId="{DC7CDE3C-1D17-4EC8-B3E0-A7A16BF50783}" dt="2020-10-08T06:12:57.816" v="655" actId="47"/>
        <pc:sldMkLst>
          <pc:docMk/>
          <pc:sldMk cId="3386430405" sldId="277"/>
        </pc:sldMkLst>
      </pc:sldChg>
      <pc:sldChg chg="del">
        <pc:chgData name="Axel Hauduc" userId="8fbef522b4658a47" providerId="LiveId" clId="{DC7CDE3C-1D17-4EC8-B3E0-A7A16BF50783}" dt="2020-10-08T04:41:17.504" v="82" actId="47"/>
        <pc:sldMkLst>
          <pc:docMk/>
          <pc:sldMk cId="2083726972" sldId="278"/>
        </pc:sldMkLst>
      </pc:sldChg>
      <pc:sldChg chg="del">
        <pc:chgData name="Axel Hauduc" userId="8fbef522b4658a47" providerId="LiveId" clId="{DC7CDE3C-1D17-4EC8-B3E0-A7A16BF50783}" dt="2020-10-08T06:12:57.816" v="655" actId="47"/>
        <pc:sldMkLst>
          <pc:docMk/>
          <pc:sldMk cId="4246702484" sldId="279"/>
        </pc:sldMkLst>
      </pc:sldChg>
      <pc:sldChg chg="del">
        <pc:chgData name="Axel Hauduc" userId="8fbef522b4658a47" providerId="LiveId" clId="{DC7CDE3C-1D17-4EC8-B3E0-A7A16BF50783}" dt="2020-10-08T06:12:57.816" v="655" actId="47"/>
        <pc:sldMkLst>
          <pc:docMk/>
          <pc:sldMk cId="744809125" sldId="280"/>
        </pc:sldMkLst>
      </pc:sldChg>
      <pc:sldChg chg="del">
        <pc:chgData name="Axel Hauduc" userId="8fbef522b4658a47" providerId="LiveId" clId="{DC7CDE3C-1D17-4EC8-B3E0-A7A16BF50783}" dt="2020-10-08T06:12:57.816" v="655" actId="47"/>
        <pc:sldMkLst>
          <pc:docMk/>
          <pc:sldMk cId="4090712176" sldId="282"/>
        </pc:sldMkLst>
      </pc:sldChg>
      <pc:sldChg chg="del">
        <pc:chgData name="Axel Hauduc" userId="8fbef522b4658a47" providerId="LiveId" clId="{DC7CDE3C-1D17-4EC8-B3E0-A7A16BF50783}" dt="2020-10-08T06:12:57.816" v="655" actId="47"/>
        <pc:sldMkLst>
          <pc:docMk/>
          <pc:sldMk cId="2038164288" sldId="283"/>
        </pc:sldMkLst>
      </pc:sldChg>
      <pc:sldChg chg="del">
        <pc:chgData name="Axel Hauduc" userId="8fbef522b4658a47" providerId="LiveId" clId="{DC7CDE3C-1D17-4EC8-B3E0-A7A16BF50783}" dt="2020-10-08T06:12:57.816" v="655" actId="47"/>
        <pc:sldMkLst>
          <pc:docMk/>
          <pc:sldMk cId="2575318926" sldId="284"/>
        </pc:sldMkLst>
      </pc:sldChg>
      <pc:sldChg chg="addSp modSp add mod ord">
        <pc:chgData name="Axel Hauduc" userId="8fbef522b4658a47" providerId="LiveId" clId="{DC7CDE3C-1D17-4EC8-B3E0-A7A16BF50783}" dt="2020-10-08T04:43:07.368" v="154" actId="1076"/>
        <pc:sldMkLst>
          <pc:docMk/>
          <pc:sldMk cId="497896318" sldId="285"/>
        </pc:sldMkLst>
        <pc:spChg chg="mod">
          <ac:chgData name="Axel Hauduc" userId="8fbef522b4658a47" providerId="LiveId" clId="{DC7CDE3C-1D17-4EC8-B3E0-A7A16BF50783}" dt="2020-10-08T04:41:26.621" v="95" actId="20577"/>
          <ac:spMkLst>
            <pc:docMk/>
            <pc:sldMk cId="497896318" sldId="285"/>
            <ac:spMk id="39" creationId="{2FA5B2AF-C689-4AB3-AD79-0972547B168E}"/>
          </ac:spMkLst>
        </pc:spChg>
        <pc:cxnChg chg="mod">
          <ac:chgData name="Axel Hauduc" userId="8fbef522b4658a47" providerId="LiveId" clId="{DC7CDE3C-1D17-4EC8-B3E0-A7A16BF50783}" dt="2020-10-08T04:41:35.468" v="96" actId="1076"/>
          <ac:cxnSpMkLst>
            <pc:docMk/>
            <pc:sldMk cId="497896318" sldId="285"/>
            <ac:cxnSpMk id="17" creationId="{14E62F30-9AF9-4CAC-852B-F5120D7542C1}"/>
          </ac:cxnSpMkLst>
        </pc:cxnChg>
        <pc:cxnChg chg="mod">
          <ac:chgData name="Axel Hauduc" userId="8fbef522b4658a47" providerId="LiveId" clId="{DC7CDE3C-1D17-4EC8-B3E0-A7A16BF50783}" dt="2020-10-08T04:41:39.518" v="98" actId="1076"/>
          <ac:cxnSpMkLst>
            <pc:docMk/>
            <pc:sldMk cId="497896318" sldId="285"/>
            <ac:cxnSpMk id="18" creationId="{011F9267-16CD-4C51-A93E-B725F30E7CD5}"/>
          </ac:cxnSpMkLst>
        </pc:cxnChg>
        <pc:cxnChg chg="mod">
          <ac:chgData name="Axel Hauduc" userId="8fbef522b4658a47" providerId="LiveId" clId="{DC7CDE3C-1D17-4EC8-B3E0-A7A16BF50783}" dt="2020-10-08T04:41:37.352" v="97" actId="1076"/>
          <ac:cxnSpMkLst>
            <pc:docMk/>
            <pc:sldMk cId="497896318" sldId="285"/>
            <ac:cxnSpMk id="19" creationId="{956A0638-0949-4EE5-9445-043EC5EFCA88}"/>
          </ac:cxnSpMkLst>
        </pc:cxnChg>
        <pc:cxnChg chg="mod">
          <ac:chgData name="Axel Hauduc" userId="8fbef522b4658a47" providerId="LiveId" clId="{DC7CDE3C-1D17-4EC8-B3E0-A7A16BF50783}" dt="2020-10-08T04:42:48.656" v="149" actId="1038"/>
          <ac:cxnSpMkLst>
            <pc:docMk/>
            <pc:sldMk cId="497896318" sldId="285"/>
            <ac:cxnSpMk id="20" creationId="{84FCF1BE-3DCD-4635-9CF3-40E54C0F27AF}"/>
          </ac:cxnSpMkLst>
        </pc:cxnChg>
        <pc:cxnChg chg="mod">
          <ac:chgData name="Axel Hauduc" userId="8fbef522b4658a47" providerId="LiveId" clId="{DC7CDE3C-1D17-4EC8-B3E0-A7A16BF50783}" dt="2020-10-08T04:42:48.656" v="149" actId="1038"/>
          <ac:cxnSpMkLst>
            <pc:docMk/>
            <pc:sldMk cId="497896318" sldId="285"/>
            <ac:cxnSpMk id="24" creationId="{C5B82576-489F-4F44-997C-308D436EB6E8}"/>
          </ac:cxnSpMkLst>
        </pc:cxnChg>
        <pc:cxnChg chg="mod">
          <ac:chgData name="Axel Hauduc" userId="8fbef522b4658a47" providerId="LiveId" clId="{DC7CDE3C-1D17-4EC8-B3E0-A7A16BF50783}" dt="2020-10-08T04:42:48.656" v="149" actId="1038"/>
          <ac:cxnSpMkLst>
            <pc:docMk/>
            <pc:sldMk cId="497896318" sldId="285"/>
            <ac:cxnSpMk id="25" creationId="{81723A30-8EEA-440C-AAA8-421E62430322}"/>
          </ac:cxnSpMkLst>
        </pc:cxnChg>
        <pc:cxnChg chg="mod">
          <ac:chgData name="Axel Hauduc" userId="8fbef522b4658a47" providerId="LiveId" clId="{DC7CDE3C-1D17-4EC8-B3E0-A7A16BF50783}" dt="2020-10-08T04:41:42.905" v="99" actId="1076"/>
          <ac:cxnSpMkLst>
            <pc:docMk/>
            <pc:sldMk cId="497896318" sldId="285"/>
            <ac:cxnSpMk id="26" creationId="{E2A8474B-3BFA-4F36-A2B0-02CFB45C6CF4}"/>
          </ac:cxnSpMkLst>
        </pc:cxnChg>
        <pc:cxnChg chg="mod">
          <ac:chgData name="Axel Hauduc" userId="8fbef522b4658a47" providerId="LiveId" clId="{DC7CDE3C-1D17-4EC8-B3E0-A7A16BF50783}" dt="2020-10-08T04:41:44.931" v="100" actId="1076"/>
          <ac:cxnSpMkLst>
            <pc:docMk/>
            <pc:sldMk cId="497896318" sldId="285"/>
            <ac:cxnSpMk id="27" creationId="{D9C1E990-74EE-42DA-96B1-6FC75A3B90BC}"/>
          </ac:cxnSpMkLst>
        </pc:cxnChg>
        <pc:cxnChg chg="mod">
          <ac:chgData name="Axel Hauduc" userId="8fbef522b4658a47" providerId="LiveId" clId="{DC7CDE3C-1D17-4EC8-B3E0-A7A16BF50783}" dt="2020-10-08T04:42:48.656" v="149" actId="1038"/>
          <ac:cxnSpMkLst>
            <pc:docMk/>
            <pc:sldMk cId="497896318" sldId="285"/>
            <ac:cxnSpMk id="28" creationId="{F9679EA7-8A44-473F-B418-073E218D7C33}"/>
          </ac:cxnSpMkLst>
        </pc:cxnChg>
        <pc:cxnChg chg="mod">
          <ac:chgData name="Axel Hauduc" userId="8fbef522b4658a47" providerId="LiveId" clId="{DC7CDE3C-1D17-4EC8-B3E0-A7A16BF50783}" dt="2020-10-08T04:41:48.739" v="101" actId="1076"/>
          <ac:cxnSpMkLst>
            <pc:docMk/>
            <pc:sldMk cId="497896318" sldId="285"/>
            <ac:cxnSpMk id="29" creationId="{B380212D-4298-4764-A456-9F21276A67AB}"/>
          </ac:cxnSpMkLst>
        </pc:cxnChg>
        <pc:cxnChg chg="mod">
          <ac:chgData name="Axel Hauduc" userId="8fbef522b4658a47" providerId="LiveId" clId="{DC7CDE3C-1D17-4EC8-B3E0-A7A16BF50783}" dt="2020-10-08T04:42:48.656" v="149" actId="1038"/>
          <ac:cxnSpMkLst>
            <pc:docMk/>
            <pc:sldMk cId="497896318" sldId="285"/>
            <ac:cxnSpMk id="30" creationId="{26D8505C-4109-4B0F-80A3-A098D70F281F}"/>
          </ac:cxnSpMkLst>
        </pc:cxnChg>
        <pc:cxnChg chg="mod">
          <ac:chgData name="Axel Hauduc" userId="8fbef522b4658a47" providerId="LiveId" clId="{DC7CDE3C-1D17-4EC8-B3E0-A7A16BF50783}" dt="2020-10-08T04:42:48.656" v="149" actId="1038"/>
          <ac:cxnSpMkLst>
            <pc:docMk/>
            <pc:sldMk cId="497896318" sldId="285"/>
            <ac:cxnSpMk id="31" creationId="{BBACEC9E-9387-46A1-B3C9-A13416D630CE}"/>
          </ac:cxnSpMkLst>
        </pc:cxnChg>
        <pc:cxnChg chg="mod">
          <ac:chgData name="Axel Hauduc" userId="8fbef522b4658a47" providerId="LiveId" clId="{DC7CDE3C-1D17-4EC8-B3E0-A7A16BF50783}" dt="2020-10-08T04:42:48.656" v="149" actId="1038"/>
          <ac:cxnSpMkLst>
            <pc:docMk/>
            <pc:sldMk cId="497896318" sldId="285"/>
            <ac:cxnSpMk id="32" creationId="{C5CAC5F4-0637-49FF-81D7-D8D851576DDA}"/>
          </ac:cxnSpMkLst>
        </pc:cxnChg>
        <pc:cxnChg chg="mod">
          <ac:chgData name="Axel Hauduc" userId="8fbef522b4658a47" providerId="LiveId" clId="{DC7CDE3C-1D17-4EC8-B3E0-A7A16BF50783}" dt="2020-10-08T04:42:48.656" v="149" actId="1038"/>
          <ac:cxnSpMkLst>
            <pc:docMk/>
            <pc:sldMk cId="497896318" sldId="285"/>
            <ac:cxnSpMk id="33" creationId="{8463808B-9F35-4056-9583-5C85FC88D27E}"/>
          </ac:cxnSpMkLst>
        </pc:cxnChg>
        <pc:cxnChg chg="mod">
          <ac:chgData name="Axel Hauduc" userId="8fbef522b4658a47" providerId="LiveId" clId="{DC7CDE3C-1D17-4EC8-B3E0-A7A16BF50783}" dt="2020-10-08T04:41:57.738" v="104" actId="1076"/>
          <ac:cxnSpMkLst>
            <pc:docMk/>
            <pc:sldMk cId="497896318" sldId="285"/>
            <ac:cxnSpMk id="34" creationId="{FD97613F-7B1F-4FA1-AA73-511A412CB4AC}"/>
          </ac:cxnSpMkLst>
        </pc:cxnChg>
        <pc:cxnChg chg="mod">
          <ac:chgData name="Axel Hauduc" userId="8fbef522b4658a47" providerId="LiveId" clId="{DC7CDE3C-1D17-4EC8-B3E0-A7A16BF50783}" dt="2020-10-08T04:41:59.868" v="105" actId="1076"/>
          <ac:cxnSpMkLst>
            <pc:docMk/>
            <pc:sldMk cId="497896318" sldId="285"/>
            <ac:cxnSpMk id="35" creationId="{97570CF0-6156-45D9-85B7-2F32627DF294}"/>
          </ac:cxnSpMkLst>
        </pc:cxnChg>
        <pc:cxnChg chg="mod">
          <ac:chgData name="Axel Hauduc" userId="8fbef522b4658a47" providerId="LiveId" clId="{DC7CDE3C-1D17-4EC8-B3E0-A7A16BF50783}" dt="2020-10-08T04:42:02.631" v="106" actId="1076"/>
          <ac:cxnSpMkLst>
            <pc:docMk/>
            <pc:sldMk cId="497896318" sldId="285"/>
            <ac:cxnSpMk id="36" creationId="{8D6FF08A-9E71-4E14-9142-A5173AC01413}"/>
          </ac:cxnSpMkLst>
        </pc:cxnChg>
        <pc:cxnChg chg="mod">
          <ac:chgData name="Axel Hauduc" userId="8fbef522b4658a47" providerId="LiveId" clId="{DC7CDE3C-1D17-4EC8-B3E0-A7A16BF50783}" dt="2020-10-08T04:41:50.796" v="102" actId="1076"/>
          <ac:cxnSpMkLst>
            <pc:docMk/>
            <pc:sldMk cId="497896318" sldId="285"/>
            <ac:cxnSpMk id="37" creationId="{80BBF552-71A4-431D-B642-773759E7C5E1}"/>
          </ac:cxnSpMkLst>
        </pc:cxnChg>
        <pc:cxnChg chg="mod">
          <ac:chgData name="Axel Hauduc" userId="8fbef522b4658a47" providerId="LiveId" clId="{DC7CDE3C-1D17-4EC8-B3E0-A7A16BF50783}" dt="2020-10-08T04:41:54.988" v="103" actId="1076"/>
          <ac:cxnSpMkLst>
            <pc:docMk/>
            <pc:sldMk cId="497896318" sldId="285"/>
            <ac:cxnSpMk id="38" creationId="{54BF2C23-EE6C-44BA-80E1-C381CE6C4093}"/>
          </ac:cxnSpMkLst>
        </pc:cxnChg>
        <pc:cxnChg chg="add mod">
          <ac:chgData name="Axel Hauduc" userId="8fbef522b4658a47" providerId="LiveId" clId="{DC7CDE3C-1D17-4EC8-B3E0-A7A16BF50783}" dt="2020-10-08T04:42:48.656" v="149" actId="1038"/>
          <ac:cxnSpMkLst>
            <pc:docMk/>
            <pc:sldMk cId="497896318" sldId="285"/>
            <ac:cxnSpMk id="40" creationId="{B5285B97-E1AF-422C-A655-2075D63595D4}"/>
          </ac:cxnSpMkLst>
        </pc:cxnChg>
        <pc:cxnChg chg="add mod">
          <ac:chgData name="Axel Hauduc" userId="8fbef522b4658a47" providerId="LiveId" clId="{DC7CDE3C-1D17-4EC8-B3E0-A7A16BF50783}" dt="2020-10-08T04:42:48.656" v="149" actId="1038"/>
          <ac:cxnSpMkLst>
            <pc:docMk/>
            <pc:sldMk cId="497896318" sldId="285"/>
            <ac:cxnSpMk id="41" creationId="{0B3747B5-FCA1-4920-9C9E-8F586183A21B}"/>
          </ac:cxnSpMkLst>
        </pc:cxnChg>
        <pc:cxnChg chg="add mod">
          <ac:chgData name="Axel Hauduc" userId="8fbef522b4658a47" providerId="LiveId" clId="{DC7CDE3C-1D17-4EC8-B3E0-A7A16BF50783}" dt="2020-10-08T04:42:48.656" v="149" actId="1038"/>
          <ac:cxnSpMkLst>
            <pc:docMk/>
            <pc:sldMk cId="497896318" sldId="285"/>
            <ac:cxnSpMk id="42" creationId="{5338A85C-9452-4793-82BA-3FBB6177DBCE}"/>
          </ac:cxnSpMkLst>
        </pc:cxnChg>
        <pc:cxnChg chg="add mod">
          <ac:chgData name="Axel Hauduc" userId="8fbef522b4658a47" providerId="LiveId" clId="{DC7CDE3C-1D17-4EC8-B3E0-A7A16BF50783}" dt="2020-10-08T04:42:48.656" v="149" actId="1038"/>
          <ac:cxnSpMkLst>
            <pc:docMk/>
            <pc:sldMk cId="497896318" sldId="285"/>
            <ac:cxnSpMk id="43" creationId="{AAE519C1-73E7-4420-A85B-6E7A9AC06310}"/>
          </ac:cxnSpMkLst>
        </pc:cxnChg>
        <pc:cxnChg chg="add mod">
          <ac:chgData name="Axel Hauduc" userId="8fbef522b4658a47" providerId="LiveId" clId="{DC7CDE3C-1D17-4EC8-B3E0-A7A16BF50783}" dt="2020-10-08T04:43:03.698" v="152" actId="1076"/>
          <ac:cxnSpMkLst>
            <pc:docMk/>
            <pc:sldMk cId="497896318" sldId="285"/>
            <ac:cxnSpMk id="44" creationId="{874EF996-20CE-4644-A6D5-8B6D6DF0615D}"/>
          </ac:cxnSpMkLst>
        </pc:cxnChg>
        <pc:cxnChg chg="add mod">
          <ac:chgData name="Axel Hauduc" userId="8fbef522b4658a47" providerId="LiveId" clId="{DC7CDE3C-1D17-4EC8-B3E0-A7A16BF50783}" dt="2020-10-08T04:43:07.368" v="154" actId="1076"/>
          <ac:cxnSpMkLst>
            <pc:docMk/>
            <pc:sldMk cId="497896318" sldId="285"/>
            <ac:cxnSpMk id="45" creationId="{01BB1482-EB51-41A9-BCD4-A9A46B0C2C26}"/>
          </ac:cxnSpMkLst>
        </pc:cxnChg>
      </pc:sldChg>
      <pc:sldChg chg="add del">
        <pc:chgData name="Axel Hauduc" userId="8fbef522b4658a47" providerId="LiveId" clId="{DC7CDE3C-1D17-4EC8-B3E0-A7A16BF50783}" dt="2020-10-08T04:42:52.182" v="150" actId="47"/>
        <pc:sldMkLst>
          <pc:docMk/>
          <pc:sldMk cId="1803294451" sldId="286"/>
        </pc:sldMkLst>
      </pc:sldChg>
      <pc:sldChg chg="addSp modSp add mod">
        <pc:chgData name="Axel Hauduc" userId="8fbef522b4658a47" providerId="LiveId" clId="{DC7CDE3C-1D17-4EC8-B3E0-A7A16BF50783}" dt="2020-10-08T04:47:03.696" v="320" actId="1076"/>
        <pc:sldMkLst>
          <pc:docMk/>
          <pc:sldMk cId="4163377545" sldId="286"/>
        </pc:sldMkLst>
        <pc:spChg chg="add mod">
          <ac:chgData name="Axel Hauduc" userId="8fbef522b4658a47" providerId="LiveId" clId="{DC7CDE3C-1D17-4EC8-B3E0-A7A16BF50783}" dt="2020-10-08T04:43:39.245" v="158" actId="208"/>
          <ac:spMkLst>
            <pc:docMk/>
            <pc:sldMk cId="4163377545" sldId="286"/>
            <ac:spMk id="2" creationId="{DE41F076-8326-4C05-B117-469DD3CB59F2}"/>
          </ac:spMkLst>
        </pc:spChg>
        <pc:spChg chg="add mod">
          <ac:chgData name="Axel Hauduc" userId="8fbef522b4658a47" providerId="LiveId" clId="{DC7CDE3C-1D17-4EC8-B3E0-A7A16BF50783}" dt="2020-10-08T04:43:44.345" v="160" actId="1076"/>
          <ac:spMkLst>
            <pc:docMk/>
            <pc:sldMk cId="4163377545" sldId="286"/>
            <ac:spMk id="3" creationId="{917F8B9C-8820-44D3-98A7-7697AE3C6F6C}"/>
          </ac:spMkLst>
        </pc:spChg>
        <pc:spChg chg="add mod">
          <ac:chgData name="Axel Hauduc" userId="8fbef522b4658a47" providerId="LiveId" clId="{DC7CDE3C-1D17-4EC8-B3E0-A7A16BF50783}" dt="2020-10-08T04:47:03.696" v="320" actId="1076"/>
          <ac:spMkLst>
            <pc:docMk/>
            <pc:sldMk cId="4163377545" sldId="286"/>
            <ac:spMk id="6" creationId="{8CF59CAD-F034-4F44-B562-D73FA7456EEE}"/>
          </ac:spMkLst>
        </pc:spChg>
      </pc:sldChg>
      <pc:sldChg chg="modSp new mod">
        <pc:chgData name="Axel Hauduc" userId="8fbef522b4658a47" providerId="LiveId" clId="{DC7CDE3C-1D17-4EC8-B3E0-A7A16BF50783}" dt="2020-10-09T16:02:33.649" v="975" actId="20577"/>
        <pc:sldMkLst>
          <pc:docMk/>
          <pc:sldMk cId="3437069161" sldId="287"/>
        </pc:sldMkLst>
        <pc:spChg chg="mod">
          <ac:chgData name="Axel Hauduc" userId="8fbef522b4658a47" providerId="LiveId" clId="{DC7CDE3C-1D17-4EC8-B3E0-A7A16BF50783}" dt="2020-10-09T16:02:33.649" v="975" actId="20577"/>
          <ac:spMkLst>
            <pc:docMk/>
            <pc:sldMk cId="3437069161" sldId="287"/>
            <ac:spMk id="2" creationId="{D38E81BB-88A5-40C6-A74E-66FF04AC178A}"/>
          </ac:spMkLst>
        </pc:spChg>
        <pc:spChg chg="mod">
          <ac:chgData name="Axel Hauduc" userId="8fbef522b4658a47" providerId="LiveId" clId="{DC7CDE3C-1D17-4EC8-B3E0-A7A16BF50783}" dt="2020-10-08T05:16:27.748" v="385" actId="20577"/>
          <ac:spMkLst>
            <pc:docMk/>
            <pc:sldMk cId="3437069161" sldId="287"/>
            <ac:spMk id="3" creationId="{5FF77B78-5EC7-41F6-B5DA-F90207DBA3BD}"/>
          </ac:spMkLst>
        </pc:spChg>
      </pc:sldChg>
      <pc:sldChg chg="modSp new mod">
        <pc:chgData name="Axel Hauduc" userId="8fbef522b4658a47" providerId="LiveId" clId="{DC7CDE3C-1D17-4EC8-B3E0-A7A16BF50783}" dt="2020-10-09T16:04:15.359" v="1146" actId="20577"/>
        <pc:sldMkLst>
          <pc:docMk/>
          <pc:sldMk cId="3127880132" sldId="288"/>
        </pc:sldMkLst>
        <pc:spChg chg="mod">
          <ac:chgData name="Axel Hauduc" userId="8fbef522b4658a47" providerId="LiveId" clId="{DC7CDE3C-1D17-4EC8-B3E0-A7A16BF50783}" dt="2020-10-08T06:16:09.922" v="903" actId="20577"/>
          <ac:spMkLst>
            <pc:docMk/>
            <pc:sldMk cId="3127880132" sldId="288"/>
            <ac:spMk id="2" creationId="{B7ACAB02-22C2-40BA-9955-87D454DAC44D}"/>
          </ac:spMkLst>
        </pc:spChg>
        <pc:spChg chg="mod">
          <ac:chgData name="Axel Hauduc" userId="8fbef522b4658a47" providerId="LiveId" clId="{DC7CDE3C-1D17-4EC8-B3E0-A7A16BF50783}" dt="2020-10-09T16:04:15.359" v="1146" actId="20577"/>
          <ac:spMkLst>
            <pc:docMk/>
            <pc:sldMk cId="3127880132" sldId="288"/>
            <ac:spMk id="3" creationId="{9A4BE055-5A1F-4EAB-AB31-5D4E9FE0FE30}"/>
          </ac:spMkLst>
        </pc:spChg>
      </pc:sldChg>
      <pc:sldChg chg="new del">
        <pc:chgData name="Axel Hauduc" userId="8fbef522b4658a47" providerId="LiveId" clId="{DC7CDE3C-1D17-4EC8-B3E0-A7A16BF50783}" dt="2020-10-08T06:16:36.685" v="967" actId="47"/>
        <pc:sldMkLst>
          <pc:docMk/>
          <pc:sldMk cId="119299075" sldId="289"/>
        </pc:sldMkLst>
      </pc:sldChg>
    </pc:docChg>
  </pc:docChgLst>
  <pc:docChgLst>
    <pc:chgData name="Axel Hauduc" userId="8fbef522b4658a47" providerId="LiveId" clId="{A2C65067-193B-4299-BDDA-D571DFBF82D5}"/>
    <pc:docChg chg="undo redo custSel mod addSld delSld modSld sldOrd">
      <pc:chgData name="Axel Hauduc" userId="8fbef522b4658a47" providerId="LiveId" clId="{A2C65067-193B-4299-BDDA-D571DFBF82D5}" dt="2020-10-02T17:55:01.240" v="3965" actId="20577"/>
      <pc:docMkLst>
        <pc:docMk/>
      </pc:docMkLst>
      <pc:sldChg chg="modSp mod">
        <pc:chgData name="Axel Hauduc" userId="8fbef522b4658a47" providerId="LiveId" clId="{A2C65067-193B-4299-BDDA-D571DFBF82D5}" dt="2020-10-02T15:44:27.343" v="3947" actId="20577"/>
        <pc:sldMkLst>
          <pc:docMk/>
          <pc:sldMk cId="1422608228" sldId="256"/>
        </pc:sldMkLst>
        <pc:spChg chg="mod">
          <ac:chgData name="Axel Hauduc" userId="8fbef522b4658a47" providerId="LiveId" clId="{A2C65067-193B-4299-BDDA-D571DFBF82D5}" dt="2020-10-02T05:59:28.402" v="3774" actId="20577"/>
          <ac:spMkLst>
            <pc:docMk/>
            <pc:sldMk cId="1422608228" sldId="256"/>
            <ac:spMk id="2" creationId="{7258FFA6-63F5-45C3-816F-0F6A13D4BCBB}"/>
          </ac:spMkLst>
        </pc:spChg>
        <pc:spChg chg="mod">
          <ac:chgData name="Axel Hauduc" userId="8fbef522b4658a47" providerId="LiveId" clId="{A2C65067-193B-4299-BDDA-D571DFBF82D5}" dt="2020-10-02T15:44:27.343" v="3947" actId="20577"/>
          <ac:spMkLst>
            <pc:docMk/>
            <pc:sldMk cId="1422608228" sldId="256"/>
            <ac:spMk id="3" creationId="{4BABD12E-A8F2-4888-AE05-FDBB9C1B3492}"/>
          </ac:spMkLst>
        </pc:spChg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2449953630" sldId="264"/>
        </pc:sldMkLst>
      </pc:sldChg>
      <pc:sldChg chg="modSp mod modNotesTx">
        <pc:chgData name="Axel Hauduc" userId="8fbef522b4658a47" providerId="LiveId" clId="{A2C65067-193B-4299-BDDA-D571DFBF82D5}" dt="2020-10-02T02:46:24.785" v="477" actId="20577"/>
        <pc:sldMkLst>
          <pc:docMk/>
          <pc:sldMk cId="3474638256" sldId="265"/>
        </pc:sldMkLst>
        <pc:spChg chg="mod">
          <ac:chgData name="Axel Hauduc" userId="8fbef522b4658a47" providerId="LiveId" clId="{A2C65067-193B-4299-BDDA-D571DFBF82D5}" dt="2020-10-02T02:26:33.478" v="19" actId="20577"/>
          <ac:spMkLst>
            <pc:docMk/>
            <pc:sldMk cId="3474638256" sldId="265"/>
            <ac:spMk id="2" creationId="{CB432729-6803-4044-B7A5-27BB0DD1E294}"/>
          </ac:spMkLst>
        </pc:spChg>
        <pc:spChg chg="mod">
          <ac:chgData name="Axel Hauduc" userId="8fbef522b4658a47" providerId="LiveId" clId="{A2C65067-193B-4299-BDDA-D571DFBF82D5}" dt="2020-10-02T02:46:24.785" v="477" actId="20577"/>
          <ac:spMkLst>
            <pc:docMk/>
            <pc:sldMk cId="3474638256" sldId="265"/>
            <ac:spMk id="3" creationId="{668BE46C-E80A-4630-8B9E-35C001A3EAEA}"/>
          </ac:spMkLst>
        </pc:spChg>
      </pc:sldChg>
      <pc:sldChg chg="addSp delSp modSp new mod">
        <pc:chgData name="Axel Hauduc" userId="8fbef522b4658a47" providerId="LiveId" clId="{A2C65067-193B-4299-BDDA-D571DFBF82D5}" dt="2020-10-02T04:23:48.218" v="1907" actId="113"/>
        <pc:sldMkLst>
          <pc:docMk/>
          <pc:sldMk cId="598754152" sldId="266"/>
        </pc:sldMkLst>
        <pc:spChg chg="mod">
          <ac:chgData name="Axel Hauduc" userId="8fbef522b4658a47" providerId="LiveId" clId="{A2C65067-193B-4299-BDDA-D571DFBF82D5}" dt="2020-10-02T04:23:48.218" v="1907" actId="113"/>
          <ac:spMkLst>
            <pc:docMk/>
            <pc:sldMk cId="598754152" sldId="266"/>
            <ac:spMk id="2" creationId="{74E133D3-A4C3-4C86-973E-02DD238551B4}"/>
          </ac:spMkLst>
        </pc:spChg>
        <pc:spChg chg="add del mod">
          <ac:chgData name="Axel Hauduc" userId="8fbef522b4658a47" providerId="LiveId" clId="{A2C65067-193B-4299-BDDA-D571DFBF82D5}" dt="2020-10-02T03:36:04.631" v="1314" actId="20577"/>
          <ac:spMkLst>
            <pc:docMk/>
            <pc:sldMk cId="598754152" sldId="266"/>
            <ac:spMk id="3" creationId="{A95E4A34-3F4F-4C7C-8822-3C431E68C713}"/>
          </ac:spMkLst>
        </pc:spChg>
        <pc:spChg chg="add del mod">
          <ac:chgData name="Axel Hauduc" userId="8fbef522b4658a47" providerId="LiveId" clId="{A2C65067-193B-4299-BDDA-D571DFBF82D5}" dt="2020-10-02T02:43:32.193" v="214"/>
          <ac:spMkLst>
            <pc:docMk/>
            <pc:sldMk cId="598754152" sldId="266"/>
            <ac:spMk id="6" creationId="{D551AC9E-56E7-4DB3-9C47-FA19D747CCC7}"/>
          </ac:spMkLst>
        </pc:spChg>
        <pc:spChg chg="add del mod">
          <ac:chgData name="Axel Hauduc" userId="8fbef522b4658a47" providerId="LiveId" clId="{A2C65067-193B-4299-BDDA-D571DFBF82D5}" dt="2020-10-02T02:43:36.352" v="218"/>
          <ac:spMkLst>
            <pc:docMk/>
            <pc:sldMk cId="598754152" sldId="266"/>
            <ac:spMk id="7" creationId="{DB8C0EAC-A664-48AC-A634-D887DE1EE3E4}"/>
          </ac:spMkLst>
        </pc:spChg>
        <pc:spChg chg="add del mod">
          <ac:chgData name="Axel Hauduc" userId="8fbef522b4658a47" providerId="LiveId" clId="{A2C65067-193B-4299-BDDA-D571DFBF82D5}" dt="2020-10-02T03:02:05.707" v="1075"/>
          <ac:spMkLst>
            <pc:docMk/>
            <pc:sldMk cId="598754152" sldId="266"/>
            <ac:spMk id="8" creationId="{1DE2019E-ED21-4C27-93CD-E2E9A9D76BC5}"/>
          </ac:spMkLst>
        </pc:spChg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2499737143" sldId="266"/>
        </pc:sldMkLst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96224876" sldId="267"/>
        </pc:sldMkLst>
      </pc:sldChg>
      <pc:sldChg chg="modSp new mod">
        <pc:chgData name="Axel Hauduc" userId="8fbef522b4658a47" providerId="LiveId" clId="{A2C65067-193B-4299-BDDA-D571DFBF82D5}" dt="2020-10-02T02:48:56.314" v="766" actId="20577"/>
        <pc:sldMkLst>
          <pc:docMk/>
          <pc:sldMk cId="3965364621" sldId="267"/>
        </pc:sldMkLst>
        <pc:spChg chg="mod">
          <ac:chgData name="Axel Hauduc" userId="8fbef522b4658a47" providerId="LiveId" clId="{A2C65067-193B-4299-BDDA-D571DFBF82D5}" dt="2020-10-02T02:46:34.651" v="494" actId="20577"/>
          <ac:spMkLst>
            <pc:docMk/>
            <pc:sldMk cId="3965364621" sldId="267"/>
            <ac:spMk id="2" creationId="{345EBFC8-399A-4F36-B1D6-56109C9AED7E}"/>
          </ac:spMkLst>
        </pc:spChg>
        <pc:spChg chg="mod">
          <ac:chgData name="Axel Hauduc" userId="8fbef522b4658a47" providerId="LiveId" clId="{A2C65067-193B-4299-BDDA-D571DFBF82D5}" dt="2020-10-02T02:48:56.314" v="766" actId="20577"/>
          <ac:spMkLst>
            <pc:docMk/>
            <pc:sldMk cId="3965364621" sldId="267"/>
            <ac:spMk id="3" creationId="{293201A8-4648-4F65-AACA-DBDE519F8B0E}"/>
          </ac:spMkLst>
        </pc:spChg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431761005" sldId="268"/>
        </pc:sldMkLst>
      </pc:sldChg>
      <pc:sldChg chg="addSp delSp modSp new mod">
        <pc:chgData name="Axel Hauduc" userId="8fbef522b4658a47" providerId="LiveId" clId="{A2C65067-193B-4299-BDDA-D571DFBF82D5}" dt="2020-10-02T04:16:11.528" v="1771" actId="1035"/>
        <pc:sldMkLst>
          <pc:docMk/>
          <pc:sldMk cId="2053121856" sldId="268"/>
        </pc:sldMkLst>
        <pc:spChg chg="del">
          <ac:chgData name="Axel Hauduc" userId="8fbef522b4658a47" providerId="LiveId" clId="{A2C65067-193B-4299-BDDA-D571DFBF82D5}" dt="2020-10-02T02:49:59.536" v="772" actId="478"/>
          <ac:spMkLst>
            <pc:docMk/>
            <pc:sldMk cId="2053121856" sldId="268"/>
            <ac:spMk id="2" creationId="{1E71511F-E603-46E2-A068-93E071347088}"/>
          </ac:spMkLst>
        </pc:spChg>
        <pc:spChg chg="del">
          <ac:chgData name="Axel Hauduc" userId="8fbef522b4658a47" providerId="LiveId" clId="{A2C65067-193B-4299-BDDA-D571DFBF82D5}" dt="2020-10-02T02:49:57.961" v="771" actId="478"/>
          <ac:spMkLst>
            <pc:docMk/>
            <pc:sldMk cId="2053121856" sldId="268"/>
            <ac:spMk id="3" creationId="{0CFC014A-C8D8-4525-A5F0-582FCF67D338}"/>
          </ac:spMkLst>
        </pc:spChg>
        <pc:picChg chg="add mod">
          <ac:chgData name="Axel Hauduc" userId="8fbef522b4658a47" providerId="LiveId" clId="{A2C65067-193B-4299-BDDA-D571DFBF82D5}" dt="2020-10-02T02:50:32.654" v="777" actId="14100"/>
          <ac:picMkLst>
            <pc:docMk/>
            <pc:sldMk cId="2053121856" sldId="268"/>
            <ac:picMk id="11" creationId="{1CCBEC48-A59D-4C51-9E52-3642CB3C020B}"/>
          </ac:picMkLst>
        </pc:pic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7" creationId="{2F3F68D3-1AC3-46EC-95AA-A1EDF9D51278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9" creationId="{D01C3E7A-F581-4019-AD5D-86125E56421C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13" creationId="{4DAF4240-FB31-41E8-AF1B-913478F2BE7D}"/>
          </ac:cxnSpMkLst>
        </pc:cxnChg>
        <pc:cxnChg chg="add del mod">
          <ac:chgData name="Axel Hauduc" userId="8fbef522b4658a47" providerId="LiveId" clId="{A2C65067-193B-4299-BDDA-D571DFBF82D5}" dt="2020-10-02T02:52:50.748" v="817" actId="478"/>
          <ac:cxnSpMkLst>
            <pc:docMk/>
            <pc:sldMk cId="2053121856" sldId="268"/>
            <ac:cxnSpMk id="14" creationId="{04CE342F-58F6-4CA5-9A22-F412C996E9B5}"/>
          </ac:cxnSpMkLst>
        </pc:cxnChg>
        <pc:cxnChg chg="add del mod">
          <ac:chgData name="Axel Hauduc" userId="8fbef522b4658a47" providerId="LiveId" clId="{A2C65067-193B-4299-BDDA-D571DFBF82D5}" dt="2020-10-02T02:52:50.162" v="816" actId="478"/>
          <ac:cxnSpMkLst>
            <pc:docMk/>
            <pc:sldMk cId="2053121856" sldId="268"/>
            <ac:cxnSpMk id="15" creationId="{F8E2386E-3C85-4206-9391-AD8D15BA6FC7}"/>
          </ac:cxnSpMkLst>
        </pc:cxnChg>
        <pc:cxnChg chg="add del mod">
          <ac:chgData name="Axel Hauduc" userId="8fbef522b4658a47" providerId="LiveId" clId="{A2C65067-193B-4299-BDDA-D571DFBF82D5}" dt="2020-10-02T02:52:49.211" v="815" actId="478"/>
          <ac:cxnSpMkLst>
            <pc:docMk/>
            <pc:sldMk cId="2053121856" sldId="268"/>
            <ac:cxnSpMk id="16" creationId="{26D51894-BCE2-4C51-8551-5B690378F795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17" creationId="{14E62F30-9AF9-4CAC-852B-F5120D7542C1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18" creationId="{011F9267-16CD-4C51-A93E-B725F30E7CD5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19" creationId="{956A0638-0949-4EE5-9445-043EC5EFCA88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20" creationId="{84FCF1BE-3DCD-4635-9CF3-40E54C0F27AF}"/>
          </ac:cxnSpMkLst>
        </pc:cxnChg>
        <pc:cxnChg chg="add del mod">
          <ac:chgData name="Axel Hauduc" userId="8fbef522b4658a47" providerId="LiveId" clId="{A2C65067-193B-4299-BDDA-D571DFBF82D5}" dt="2020-10-02T02:52:52.890" v="818" actId="478"/>
          <ac:cxnSpMkLst>
            <pc:docMk/>
            <pc:sldMk cId="2053121856" sldId="268"/>
            <ac:cxnSpMk id="21" creationId="{0E18C043-313E-4FB0-AF7C-D030D07360A6}"/>
          </ac:cxnSpMkLst>
        </pc:cxnChg>
        <pc:cxnChg chg="add del mod">
          <ac:chgData name="Axel Hauduc" userId="8fbef522b4658a47" providerId="LiveId" clId="{A2C65067-193B-4299-BDDA-D571DFBF82D5}" dt="2020-10-02T02:52:53.392" v="819" actId="478"/>
          <ac:cxnSpMkLst>
            <pc:docMk/>
            <pc:sldMk cId="2053121856" sldId="268"/>
            <ac:cxnSpMk id="22" creationId="{7C1928D1-A0DE-44B3-B9F0-6ABA2AA95F36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23" creationId="{5B48FF83-01DA-4D87-B6CE-EF699718F417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24" creationId="{C5B82576-489F-4F44-997C-308D436EB6E8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25" creationId="{81723A30-8EEA-440C-AAA8-421E62430322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26" creationId="{E2A8474B-3BFA-4F36-A2B0-02CFB45C6CF4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27" creationId="{D9C1E990-74EE-42DA-96B1-6FC75A3B90BC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28" creationId="{F9679EA7-8A44-473F-B418-073E218D7C33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29" creationId="{B380212D-4298-4764-A456-9F21276A67AB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30" creationId="{26D8505C-4109-4B0F-80A3-A098D70F281F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31" creationId="{BBACEC9E-9387-46A1-B3C9-A13416D630CE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32" creationId="{C5CAC5F4-0637-49FF-81D7-D8D851576DDA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33" creationId="{8463808B-9F35-4056-9583-5C85FC88D27E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34" creationId="{FD97613F-7B1F-4FA1-AA73-511A412CB4AC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35" creationId="{97570CF0-6156-45D9-85B7-2F32627DF294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36" creationId="{8D6FF08A-9E71-4E14-9142-A5173AC01413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37" creationId="{80BBF552-71A4-431D-B642-773759E7C5E1}"/>
          </ac:cxnSpMkLst>
        </pc:cxnChg>
        <pc:cxnChg chg="add mod">
          <ac:chgData name="Axel Hauduc" userId="8fbef522b4658a47" providerId="LiveId" clId="{A2C65067-193B-4299-BDDA-D571DFBF82D5}" dt="2020-10-02T04:16:11.528" v="1771" actId="1035"/>
          <ac:cxnSpMkLst>
            <pc:docMk/>
            <pc:sldMk cId="2053121856" sldId="268"/>
            <ac:cxnSpMk id="38" creationId="{54BF2C23-EE6C-44BA-80E1-C381CE6C4093}"/>
          </ac:cxnSpMkLst>
        </pc:cxnChg>
      </pc:sldChg>
      <pc:sldChg chg="addSp modSp add mod">
        <pc:chgData name="Axel Hauduc" userId="8fbef522b4658a47" providerId="LiveId" clId="{A2C65067-193B-4299-BDDA-D571DFBF82D5}" dt="2020-10-02T04:23:20.193" v="1897" actId="1076"/>
        <pc:sldMkLst>
          <pc:docMk/>
          <pc:sldMk cId="1289313807" sldId="269"/>
        </pc:sldMkLst>
        <pc:spChg chg="add mod ord">
          <ac:chgData name="Axel Hauduc" userId="8fbef522b4658a47" providerId="LiveId" clId="{A2C65067-193B-4299-BDDA-D571DFBF82D5}" dt="2020-10-02T04:16:46.393" v="1796" actId="1035"/>
          <ac:spMkLst>
            <pc:docMk/>
            <pc:sldMk cId="1289313807" sldId="269"/>
            <ac:spMk id="2" creationId="{9865DF4F-4467-468D-8153-48AD5BA11A9F}"/>
          </ac:spMkLst>
        </pc:spChg>
        <pc:spChg chg="add mod">
          <ac:chgData name="Axel Hauduc" userId="8fbef522b4658a47" providerId="LiveId" clId="{A2C65067-193B-4299-BDDA-D571DFBF82D5}" dt="2020-10-02T04:16:46.393" v="1796" actId="1035"/>
          <ac:spMkLst>
            <pc:docMk/>
            <pc:sldMk cId="1289313807" sldId="269"/>
            <ac:spMk id="3" creationId="{4564C3C8-8583-4C24-9F4D-42F904D9B107}"/>
          </ac:spMkLst>
        </pc:spChg>
        <pc:spChg chg="add mod">
          <ac:chgData name="Axel Hauduc" userId="8fbef522b4658a47" providerId="LiveId" clId="{A2C65067-193B-4299-BDDA-D571DFBF82D5}" dt="2020-10-02T04:16:46.393" v="1796" actId="1035"/>
          <ac:spMkLst>
            <pc:docMk/>
            <pc:sldMk cId="1289313807" sldId="269"/>
            <ac:spMk id="6" creationId="{33C713C1-C4B6-4008-B3D6-D0043774B662}"/>
          </ac:spMkLst>
        </pc:spChg>
        <pc:spChg chg="add mod">
          <ac:chgData name="Axel Hauduc" userId="8fbef522b4658a47" providerId="LiveId" clId="{A2C65067-193B-4299-BDDA-D571DFBF82D5}" dt="2020-10-02T04:16:46.393" v="1796" actId="1035"/>
          <ac:spMkLst>
            <pc:docMk/>
            <pc:sldMk cId="1289313807" sldId="269"/>
            <ac:spMk id="8" creationId="{0FCCF457-1ABE-44F7-AFDB-A818106D1476}"/>
          </ac:spMkLst>
        </pc:spChg>
        <pc:spChg chg="add mod">
          <ac:chgData name="Axel Hauduc" userId="8fbef522b4658a47" providerId="LiveId" clId="{A2C65067-193B-4299-BDDA-D571DFBF82D5}" dt="2020-10-02T04:16:46.393" v="1796" actId="1035"/>
          <ac:spMkLst>
            <pc:docMk/>
            <pc:sldMk cId="1289313807" sldId="269"/>
            <ac:spMk id="10" creationId="{05672F42-3EC4-4C83-8065-DC5DF360F771}"/>
          </ac:spMkLst>
        </pc:spChg>
        <pc:spChg chg="add mod">
          <ac:chgData name="Axel Hauduc" userId="8fbef522b4658a47" providerId="LiveId" clId="{A2C65067-193B-4299-BDDA-D571DFBF82D5}" dt="2020-10-02T04:16:46.393" v="1796" actId="1035"/>
          <ac:spMkLst>
            <pc:docMk/>
            <pc:sldMk cId="1289313807" sldId="269"/>
            <ac:spMk id="12" creationId="{A2539CF3-0DB0-4F46-802A-943D364C244A}"/>
          </ac:spMkLst>
        </pc:spChg>
        <pc:spChg chg="add mod">
          <ac:chgData name="Axel Hauduc" userId="8fbef522b4658a47" providerId="LiveId" clId="{A2C65067-193B-4299-BDDA-D571DFBF82D5}" dt="2020-10-02T04:16:46.393" v="1796" actId="1035"/>
          <ac:spMkLst>
            <pc:docMk/>
            <pc:sldMk cId="1289313807" sldId="269"/>
            <ac:spMk id="14" creationId="{D199407E-EEEC-4078-88AB-2E1DD902EC74}"/>
          </ac:spMkLst>
        </pc:spChg>
        <pc:spChg chg="add mod">
          <ac:chgData name="Axel Hauduc" userId="8fbef522b4658a47" providerId="LiveId" clId="{A2C65067-193B-4299-BDDA-D571DFBF82D5}" dt="2020-10-02T04:16:46.393" v="1796" actId="1035"/>
          <ac:spMkLst>
            <pc:docMk/>
            <pc:sldMk cId="1289313807" sldId="269"/>
            <ac:spMk id="15" creationId="{93CA37DF-1369-4E3A-BBA9-9DF5C62F0D61}"/>
          </ac:spMkLst>
        </pc:spChg>
        <pc:spChg chg="add mod">
          <ac:chgData name="Axel Hauduc" userId="8fbef522b4658a47" providerId="LiveId" clId="{A2C65067-193B-4299-BDDA-D571DFBF82D5}" dt="2020-10-02T04:16:46.393" v="1796" actId="1035"/>
          <ac:spMkLst>
            <pc:docMk/>
            <pc:sldMk cId="1289313807" sldId="269"/>
            <ac:spMk id="16" creationId="{AE221751-35A0-4635-A4DC-206789C8356F}"/>
          </ac:spMkLst>
        </pc:spChg>
        <pc:spChg chg="add mod">
          <ac:chgData name="Axel Hauduc" userId="8fbef522b4658a47" providerId="LiveId" clId="{A2C65067-193B-4299-BDDA-D571DFBF82D5}" dt="2020-10-02T04:16:46.393" v="1796" actId="1035"/>
          <ac:spMkLst>
            <pc:docMk/>
            <pc:sldMk cId="1289313807" sldId="269"/>
            <ac:spMk id="21" creationId="{958F0919-CF52-4D53-8B70-67D01D9399AC}"/>
          </ac:spMkLst>
        </pc:spChg>
        <pc:spChg chg="add mod">
          <ac:chgData name="Axel Hauduc" userId="8fbef522b4658a47" providerId="LiveId" clId="{A2C65067-193B-4299-BDDA-D571DFBF82D5}" dt="2020-10-02T04:16:46.393" v="1796" actId="1035"/>
          <ac:spMkLst>
            <pc:docMk/>
            <pc:sldMk cId="1289313807" sldId="269"/>
            <ac:spMk id="51" creationId="{E403B459-BB28-4910-A79A-8D7F8BCFA32A}"/>
          </ac:spMkLst>
        </pc:spChg>
        <pc:spChg chg="add mod">
          <ac:chgData name="Axel Hauduc" userId="8fbef522b4658a47" providerId="LiveId" clId="{A2C65067-193B-4299-BDDA-D571DFBF82D5}" dt="2020-10-02T04:16:46.393" v="1796" actId="1035"/>
          <ac:spMkLst>
            <pc:docMk/>
            <pc:sldMk cId="1289313807" sldId="269"/>
            <ac:spMk id="53" creationId="{17BC31FC-FBD9-458F-8B00-8DC93205F8F8}"/>
          </ac:spMkLst>
        </pc:spChg>
        <pc:spChg chg="add mod">
          <ac:chgData name="Axel Hauduc" userId="8fbef522b4658a47" providerId="LiveId" clId="{A2C65067-193B-4299-BDDA-D571DFBF82D5}" dt="2020-10-02T04:16:46.393" v="1796" actId="1035"/>
          <ac:spMkLst>
            <pc:docMk/>
            <pc:sldMk cId="1289313807" sldId="269"/>
            <ac:spMk id="55" creationId="{4B3DDD14-0FBF-4491-A0F2-0A703B989EAA}"/>
          </ac:spMkLst>
        </pc:spChg>
        <pc:spChg chg="add mod">
          <ac:chgData name="Axel Hauduc" userId="8fbef522b4658a47" providerId="LiveId" clId="{A2C65067-193B-4299-BDDA-D571DFBF82D5}" dt="2020-10-02T04:23:20.193" v="1897" actId="1076"/>
          <ac:spMkLst>
            <pc:docMk/>
            <pc:sldMk cId="1289313807" sldId="269"/>
            <ac:spMk id="56" creationId="{B7172351-B440-4B3D-AAAA-28020F7FCD50}"/>
          </ac:spMkLst>
        </pc:spChg>
        <pc:picChg chg="mod">
          <ac:chgData name="Axel Hauduc" userId="8fbef522b4658a47" providerId="LiveId" clId="{A2C65067-193B-4299-BDDA-D571DFBF82D5}" dt="2020-10-02T04:16:46.393" v="1796" actId="1035"/>
          <ac:picMkLst>
            <pc:docMk/>
            <pc:sldMk cId="1289313807" sldId="269"/>
            <ac:picMk id="11" creationId="{1CCBEC48-A59D-4C51-9E52-3642CB3C020B}"/>
          </ac:picMkLst>
        </pc:pic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7" creationId="{2F3F68D3-1AC3-46EC-95AA-A1EDF9D51278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9" creationId="{D01C3E7A-F581-4019-AD5D-86125E56421C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13" creationId="{4DAF4240-FB31-41E8-AF1B-913478F2BE7D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17" creationId="{14E62F30-9AF9-4CAC-852B-F5120D7542C1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18" creationId="{011F9267-16CD-4C51-A93E-B725F30E7CD5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19" creationId="{956A0638-0949-4EE5-9445-043EC5EFCA88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20" creationId="{84FCF1BE-3DCD-4635-9CF3-40E54C0F27AF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23" creationId="{5B48FF83-01DA-4D87-B6CE-EF699718F417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24" creationId="{C5B82576-489F-4F44-997C-308D436EB6E8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25" creationId="{81723A30-8EEA-440C-AAA8-421E62430322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26" creationId="{E2A8474B-3BFA-4F36-A2B0-02CFB45C6CF4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27" creationId="{D9C1E990-74EE-42DA-96B1-6FC75A3B90BC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28" creationId="{F9679EA7-8A44-473F-B418-073E218D7C33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29" creationId="{B380212D-4298-4764-A456-9F21276A67AB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30" creationId="{26D8505C-4109-4B0F-80A3-A098D70F281F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31" creationId="{BBACEC9E-9387-46A1-B3C9-A13416D630CE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32" creationId="{C5CAC5F4-0637-49FF-81D7-D8D851576DDA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33" creationId="{8463808B-9F35-4056-9583-5C85FC88D27E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34" creationId="{FD97613F-7B1F-4FA1-AA73-511A412CB4AC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35" creationId="{97570CF0-6156-45D9-85B7-2F32627DF294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36" creationId="{8D6FF08A-9E71-4E14-9142-A5173AC01413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37" creationId="{80BBF552-71A4-431D-B642-773759E7C5E1}"/>
          </ac:cxnSpMkLst>
        </pc:cxnChg>
        <pc:cxnChg chg="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38" creationId="{54BF2C23-EE6C-44BA-80E1-C381CE6C4093}"/>
          </ac:cxnSpMkLst>
        </pc:cxnChg>
        <pc:cxnChg chg="add 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43" creationId="{BFE7C805-45E6-457F-841A-5044C2EC34E9}"/>
          </ac:cxnSpMkLst>
        </pc:cxnChg>
        <pc:cxnChg chg="add 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48" creationId="{576544F1-DB66-43FD-95CE-6AC2224ABF1E}"/>
          </ac:cxnSpMkLst>
        </pc:cxnChg>
        <pc:cxnChg chg="add 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49" creationId="{BF75DDE3-C41B-41DE-8F99-ACD4FE54A7A0}"/>
          </ac:cxnSpMkLst>
        </pc:cxnChg>
        <pc:cxnChg chg="add mod">
          <ac:chgData name="Axel Hauduc" userId="8fbef522b4658a47" providerId="LiveId" clId="{A2C65067-193B-4299-BDDA-D571DFBF82D5}" dt="2020-10-02T04:16:46.393" v="1796" actId="1035"/>
          <ac:cxnSpMkLst>
            <pc:docMk/>
            <pc:sldMk cId="1289313807" sldId="269"/>
            <ac:cxnSpMk id="50" creationId="{82B5CCB1-A67A-4168-A313-CE1987ABF98A}"/>
          </ac:cxnSpMkLst>
        </pc:cxnChg>
      </pc:sldChg>
      <pc:sldChg chg="addSp delSp modSp new mod modNotesTx">
        <pc:chgData name="Axel Hauduc" userId="8fbef522b4658a47" providerId="LiveId" clId="{A2C65067-193B-4299-BDDA-D571DFBF82D5}" dt="2020-10-02T04:40:45.971" v="2419" actId="14100"/>
        <pc:sldMkLst>
          <pc:docMk/>
          <pc:sldMk cId="1476172167" sldId="270"/>
        </pc:sldMkLst>
        <pc:spChg chg="mod">
          <ac:chgData name="Axel Hauduc" userId="8fbef522b4658a47" providerId="LiveId" clId="{A2C65067-193B-4299-BDDA-D571DFBF82D5}" dt="2020-10-02T03:01:29.764" v="1056" actId="5793"/>
          <ac:spMkLst>
            <pc:docMk/>
            <pc:sldMk cId="1476172167" sldId="270"/>
            <ac:spMk id="2" creationId="{A2E6CE3B-3F03-4B00-9688-95A0DCE9E6A0}"/>
          </ac:spMkLst>
        </pc:spChg>
        <pc:spChg chg="add del mod">
          <ac:chgData name="Axel Hauduc" userId="8fbef522b4658a47" providerId="LiveId" clId="{A2C65067-193B-4299-BDDA-D571DFBF82D5}" dt="2020-10-02T04:40:45.971" v="2419" actId="14100"/>
          <ac:spMkLst>
            <pc:docMk/>
            <pc:sldMk cId="1476172167" sldId="270"/>
            <ac:spMk id="3" creationId="{0C0E3B83-5B65-4DF6-BD91-6224F7173BC9}"/>
          </ac:spMkLst>
        </pc:spChg>
        <pc:spChg chg="add del mod">
          <ac:chgData name="Axel Hauduc" userId="8fbef522b4658a47" providerId="LiveId" clId="{A2C65067-193B-4299-BDDA-D571DFBF82D5}" dt="2020-10-02T03:01:33.979" v="1060"/>
          <ac:spMkLst>
            <pc:docMk/>
            <pc:sldMk cId="1476172167" sldId="270"/>
            <ac:spMk id="6" creationId="{E72301CA-B9BA-4BB4-B726-4C4955E0A36D}"/>
          </ac:spMkLst>
        </pc:spChg>
      </pc:sldChg>
      <pc:sldChg chg="addSp delSp modSp new del mod ord setBg">
        <pc:chgData name="Axel Hauduc" userId="8fbef522b4658a47" providerId="LiveId" clId="{A2C65067-193B-4299-BDDA-D571DFBF82D5}" dt="2020-10-02T03:00:51.354" v="1022" actId="2696"/>
        <pc:sldMkLst>
          <pc:docMk/>
          <pc:sldMk cId="3182742451" sldId="270"/>
        </pc:sldMkLst>
        <pc:spChg chg="mod">
          <ac:chgData name="Axel Hauduc" userId="8fbef522b4658a47" providerId="LiveId" clId="{A2C65067-193B-4299-BDDA-D571DFBF82D5}" dt="2020-10-02T03:00:42.255" v="1021" actId="20577"/>
          <ac:spMkLst>
            <pc:docMk/>
            <pc:sldMk cId="3182742451" sldId="270"/>
            <ac:spMk id="2" creationId="{97CA1B44-8A28-4D4F-87B2-3C5738C29070}"/>
          </ac:spMkLst>
        </pc:spChg>
        <pc:spChg chg="del">
          <ac:chgData name="Axel Hauduc" userId="8fbef522b4658a47" providerId="LiveId" clId="{A2C65067-193B-4299-BDDA-D571DFBF82D5}" dt="2020-10-02T03:00:27.213" v="974" actId="26606"/>
          <ac:spMkLst>
            <pc:docMk/>
            <pc:sldMk cId="3182742451" sldId="270"/>
            <ac:spMk id="3" creationId="{2C585476-3242-435C-8832-581CB55CE74C}"/>
          </ac:spMkLst>
        </pc:spChg>
        <pc:spChg chg="mod">
          <ac:chgData name="Axel Hauduc" userId="8fbef522b4658a47" providerId="LiveId" clId="{A2C65067-193B-4299-BDDA-D571DFBF82D5}" dt="2020-10-02T03:00:27.213" v="974" actId="26606"/>
          <ac:spMkLst>
            <pc:docMk/>
            <pc:sldMk cId="3182742451" sldId="270"/>
            <ac:spMk id="4" creationId="{7970B591-389A-4A1F-A8A9-A9C28C907510}"/>
          </ac:spMkLst>
        </pc:spChg>
        <pc:spChg chg="mod">
          <ac:chgData name="Axel Hauduc" userId="8fbef522b4658a47" providerId="LiveId" clId="{A2C65067-193B-4299-BDDA-D571DFBF82D5}" dt="2020-10-02T03:00:27.213" v="974" actId="26606"/>
          <ac:spMkLst>
            <pc:docMk/>
            <pc:sldMk cId="3182742451" sldId="270"/>
            <ac:spMk id="5" creationId="{A11AB0D0-ECC2-4A1D-83C5-27BC0FCF5819}"/>
          </ac:spMkLst>
        </pc:spChg>
        <pc:spChg chg="add">
          <ac:chgData name="Axel Hauduc" userId="8fbef522b4658a47" providerId="LiveId" clId="{A2C65067-193B-4299-BDDA-D571DFBF82D5}" dt="2020-10-02T03:00:27.213" v="974" actId="26606"/>
          <ac:spMkLst>
            <pc:docMk/>
            <pc:sldMk cId="3182742451" sldId="270"/>
            <ac:spMk id="10" creationId="{EB8A1B5F-0801-4AFF-A489-335B6A851FF4}"/>
          </ac:spMkLst>
        </pc:spChg>
        <pc:spChg chg="add">
          <ac:chgData name="Axel Hauduc" userId="8fbef522b4658a47" providerId="LiveId" clId="{A2C65067-193B-4299-BDDA-D571DFBF82D5}" dt="2020-10-02T03:00:27.213" v="974" actId="26606"/>
          <ac:spMkLst>
            <pc:docMk/>
            <pc:sldMk cId="3182742451" sldId="270"/>
            <ac:spMk id="12" creationId="{06201B52-6441-4DBA-BACE-2359775817CE}"/>
          </ac:spMkLst>
        </pc:spChg>
        <pc:spChg chg="add">
          <ac:chgData name="Axel Hauduc" userId="8fbef522b4658a47" providerId="LiveId" clId="{A2C65067-193B-4299-BDDA-D571DFBF82D5}" dt="2020-10-02T03:00:27.213" v="974" actId="26606"/>
          <ac:spMkLst>
            <pc:docMk/>
            <pc:sldMk cId="3182742451" sldId="270"/>
            <ac:spMk id="16" creationId="{FBDCECDC-EEE3-4128-AA5E-82A8C08796E8}"/>
          </ac:spMkLst>
        </pc:spChg>
        <pc:spChg chg="add">
          <ac:chgData name="Axel Hauduc" userId="8fbef522b4658a47" providerId="LiveId" clId="{A2C65067-193B-4299-BDDA-D571DFBF82D5}" dt="2020-10-02T03:00:27.213" v="974" actId="26606"/>
          <ac:spMkLst>
            <pc:docMk/>
            <pc:sldMk cId="3182742451" sldId="270"/>
            <ac:spMk id="18" creationId="{1F3985C0-E548-44D2-B30E-F3E42DADE133}"/>
          </ac:spMkLst>
        </pc:spChg>
        <pc:spChg chg="add">
          <ac:chgData name="Axel Hauduc" userId="8fbef522b4658a47" providerId="LiveId" clId="{A2C65067-193B-4299-BDDA-D571DFBF82D5}" dt="2020-10-02T03:00:27.213" v="974" actId="26606"/>
          <ac:spMkLst>
            <pc:docMk/>
            <pc:sldMk cId="3182742451" sldId="270"/>
            <ac:spMk id="20" creationId="{4260EDE0-989C-4E16-AF94-F652294D828E}"/>
          </ac:spMkLst>
        </pc:spChg>
        <pc:cxnChg chg="add">
          <ac:chgData name="Axel Hauduc" userId="8fbef522b4658a47" providerId="LiveId" clId="{A2C65067-193B-4299-BDDA-D571DFBF82D5}" dt="2020-10-02T03:00:27.213" v="974" actId="26606"/>
          <ac:cxnSpMkLst>
            <pc:docMk/>
            <pc:sldMk cId="3182742451" sldId="270"/>
            <ac:cxnSpMk id="14" creationId="{89DF3DBB-17DD-4058-A944-5578E18A031E}"/>
          </ac:cxnSpMkLst>
        </pc:cxnChg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4081494868" sldId="270"/>
        </pc:sldMkLst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876352695" sldId="271"/>
        </pc:sldMkLst>
      </pc:sldChg>
      <pc:sldChg chg="new del ord">
        <pc:chgData name="Axel Hauduc" userId="8fbef522b4658a47" providerId="LiveId" clId="{A2C65067-193B-4299-BDDA-D571DFBF82D5}" dt="2020-10-02T03:30:42.648" v="1192" actId="47"/>
        <pc:sldMkLst>
          <pc:docMk/>
          <pc:sldMk cId="1188027026" sldId="271"/>
        </pc:sldMkLst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3028323314" sldId="272"/>
        </pc:sldMkLst>
      </pc:sldChg>
      <pc:sldChg chg="modSp add mod modNotesTx">
        <pc:chgData name="Axel Hauduc" userId="8fbef522b4658a47" providerId="LiveId" clId="{A2C65067-193B-4299-BDDA-D571DFBF82D5}" dt="2020-10-02T04:40:57.957" v="2440" actId="14100"/>
        <pc:sldMkLst>
          <pc:docMk/>
          <pc:sldMk cId="3802060727" sldId="272"/>
        </pc:sldMkLst>
        <pc:spChg chg="mod">
          <ac:chgData name="Axel Hauduc" userId="8fbef522b4658a47" providerId="LiveId" clId="{A2C65067-193B-4299-BDDA-D571DFBF82D5}" dt="2020-10-02T04:40:57.957" v="2440" actId="14100"/>
          <ac:spMkLst>
            <pc:docMk/>
            <pc:sldMk cId="3802060727" sldId="272"/>
            <ac:spMk id="3" creationId="{0C0E3B83-5B65-4DF6-BD91-6224F7173BC9}"/>
          </ac:spMkLst>
        </pc:spChg>
      </pc:sldChg>
      <pc:sldChg chg="addSp delSp modSp new del mod ord modNotesTx">
        <pc:chgData name="Axel Hauduc" userId="8fbef522b4658a47" providerId="LiveId" clId="{A2C65067-193B-4299-BDDA-D571DFBF82D5}" dt="2020-10-02T04:03:59.590" v="1589" actId="47"/>
        <pc:sldMkLst>
          <pc:docMk/>
          <pc:sldMk cId="905400840" sldId="273"/>
        </pc:sldMkLst>
        <pc:spChg chg="mod">
          <ac:chgData name="Axel Hauduc" userId="8fbef522b4658a47" providerId="LiveId" clId="{A2C65067-193B-4299-BDDA-D571DFBF82D5}" dt="2020-10-02T03:48:38.245" v="1491" actId="20577"/>
          <ac:spMkLst>
            <pc:docMk/>
            <pc:sldMk cId="905400840" sldId="273"/>
            <ac:spMk id="2" creationId="{14E2857A-568B-4907-AA66-F239D7145B35}"/>
          </ac:spMkLst>
        </pc:spChg>
        <pc:spChg chg="del">
          <ac:chgData name="Axel Hauduc" userId="8fbef522b4658a47" providerId="LiveId" clId="{A2C65067-193B-4299-BDDA-D571DFBF82D5}" dt="2020-10-02T03:47:44.054" v="1386"/>
          <ac:spMkLst>
            <pc:docMk/>
            <pc:sldMk cId="905400840" sldId="273"/>
            <ac:spMk id="3" creationId="{19EC6F6E-FBC1-4433-A749-A23F83B986CE}"/>
          </ac:spMkLst>
        </pc:spChg>
        <pc:spChg chg="add mod">
          <ac:chgData name="Axel Hauduc" userId="8fbef522b4658a47" providerId="LiveId" clId="{A2C65067-193B-4299-BDDA-D571DFBF82D5}" dt="2020-10-02T04:03:29.846" v="1560" actId="20577"/>
          <ac:spMkLst>
            <pc:docMk/>
            <pc:sldMk cId="905400840" sldId="273"/>
            <ac:spMk id="6" creationId="{FF56B0B1-046E-45B3-9BC2-EE214B18E5A3}"/>
          </ac:spMkLst>
        </pc:spChg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3623590603" sldId="273"/>
        </pc:sldMkLst>
      </pc:sldChg>
      <pc:sldChg chg="modSp new mod">
        <pc:chgData name="Axel Hauduc" userId="8fbef522b4658a47" providerId="LiveId" clId="{A2C65067-193B-4299-BDDA-D571DFBF82D5}" dt="2020-10-02T04:22:33.136" v="1875" actId="20577"/>
        <pc:sldMkLst>
          <pc:docMk/>
          <pc:sldMk cId="1996951854" sldId="274"/>
        </pc:sldMkLst>
        <pc:spChg chg="mod">
          <ac:chgData name="Axel Hauduc" userId="8fbef522b4658a47" providerId="LiveId" clId="{A2C65067-193B-4299-BDDA-D571DFBF82D5}" dt="2020-10-02T04:22:33.136" v="1875" actId="20577"/>
          <ac:spMkLst>
            <pc:docMk/>
            <pc:sldMk cId="1996951854" sldId="274"/>
            <ac:spMk id="2" creationId="{456C1245-8300-47CE-B720-9FA7A137808C}"/>
          </ac:spMkLst>
        </pc:spChg>
        <pc:spChg chg="mod">
          <ac:chgData name="Axel Hauduc" userId="8fbef522b4658a47" providerId="LiveId" clId="{A2C65067-193B-4299-BDDA-D571DFBF82D5}" dt="2020-10-02T03:33:15.180" v="1280" actId="1035"/>
          <ac:spMkLst>
            <pc:docMk/>
            <pc:sldMk cId="1996951854" sldId="274"/>
            <ac:spMk id="3" creationId="{F4EB08F3-3A2F-497D-8E00-F66D9247341D}"/>
          </ac:spMkLst>
        </pc:spChg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3111586860" sldId="274"/>
        </pc:sldMkLst>
      </pc:sldChg>
      <pc:sldChg chg="addSp delSp modSp new mod setBg">
        <pc:chgData name="Axel Hauduc" userId="8fbef522b4658a47" providerId="LiveId" clId="{A2C65067-193B-4299-BDDA-D571DFBF82D5}" dt="2020-10-02T03:39:48.674" v="1353" actId="20577"/>
        <pc:sldMkLst>
          <pc:docMk/>
          <pc:sldMk cId="3311555505" sldId="275"/>
        </pc:sldMkLst>
        <pc:spChg chg="mod">
          <ac:chgData name="Axel Hauduc" userId="8fbef522b4658a47" providerId="LiveId" clId="{A2C65067-193B-4299-BDDA-D571DFBF82D5}" dt="2020-10-02T03:39:48.674" v="1353" actId="20577"/>
          <ac:spMkLst>
            <pc:docMk/>
            <pc:sldMk cId="3311555505" sldId="275"/>
            <ac:spMk id="2" creationId="{67C21542-15A8-4540-A902-CE644B2C62F2}"/>
          </ac:spMkLst>
        </pc:spChg>
        <pc:spChg chg="del">
          <ac:chgData name="Axel Hauduc" userId="8fbef522b4658a47" providerId="LiveId" clId="{A2C65067-193B-4299-BDDA-D571DFBF82D5}" dt="2020-10-02T03:39:41.037" v="1318" actId="26606"/>
          <ac:spMkLst>
            <pc:docMk/>
            <pc:sldMk cId="3311555505" sldId="275"/>
            <ac:spMk id="3" creationId="{EBF6B40F-E029-4A54-87F4-5F5F1E0B34AA}"/>
          </ac:spMkLst>
        </pc:spChg>
        <pc:spChg chg="mod">
          <ac:chgData name="Axel Hauduc" userId="8fbef522b4658a47" providerId="LiveId" clId="{A2C65067-193B-4299-BDDA-D571DFBF82D5}" dt="2020-10-02T03:39:41.037" v="1318" actId="26606"/>
          <ac:spMkLst>
            <pc:docMk/>
            <pc:sldMk cId="3311555505" sldId="275"/>
            <ac:spMk id="4" creationId="{FFC1CAF1-7B23-4889-A8A3-71456E7D440F}"/>
          </ac:spMkLst>
        </pc:spChg>
        <pc:spChg chg="mod">
          <ac:chgData name="Axel Hauduc" userId="8fbef522b4658a47" providerId="LiveId" clId="{A2C65067-193B-4299-BDDA-D571DFBF82D5}" dt="2020-10-02T03:39:41.037" v="1318" actId="26606"/>
          <ac:spMkLst>
            <pc:docMk/>
            <pc:sldMk cId="3311555505" sldId="275"/>
            <ac:spMk id="5" creationId="{9446416F-2A30-41E8-9357-3FEBFC92D13F}"/>
          </ac:spMkLst>
        </pc:spChg>
        <pc:spChg chg="add">
          <ac:chgData name="Axel Hauduc" userId="8fbef522b4658a47" providerId="LiveId" clId="{A2C65067-193B-4299-BDDA-D571DFBF82D5}" dt="2020-10-02T03:39:41.037" v="1318" actId="26606"/>
          <ac:spMkLst>
            <pc:docMk/>
            <pc:sldMk cId="3311555505" sldId="275"/>
            <ac:spMk id="10" creationId="{EB8A1B5F-0801-4AFF-A489-335B6A851FF4}"/>
          </ac:spMkLst>
        </pc:spChg>
        <pc:spChg chg="add">
          <ac:chgData name="Axel Hauduc" userId="8fbef522b4658a47" providerId="LiveId" clId="{A2C65067-193B-4299-BDDA-D571DFBF82D5}" dt="2020-10-02T03:39:41.037" v="1318" actId="26606"/>
          <ac:spMkLst>
            <pc:docMk/>
            <pc:sldMk cId="3311555505" sldId="275"/>
            <ac:spMk id="12" creationId="{06201B52-6441-4DBA-BACE-2359775817CE}"/>
          </ac:spMkLst>
        </pc:spChg>
        <pc:spChg chg="add">
          <ac:chgData name="Axel Hauduc" userId="8fbef522b4658a47" providerId="LiveId" clId="{A2C65067-193B-4299-BDDA-D571DFBF82D5}" dt="2020-10-02T03:39:41.037" v="1318" actId="26606"/>
          <ac:spMkLst>
            <pc:docMk/>
            <pc:sldMk cId="3311555505" sldId="275"/>
            <ac:spMk id="16" creationId="{FBDCECDC-EEE3-4128-AA5E-82A8C08796E8}"/>
          </ac:spMkLst>
        </pc:spChg>
        <pc:spChg chg="add">
          <ac:chgData name="Axel Hauduc" userId="8fbef522b4658a47" providerId="LiveId" clId="{A2C65067-193B-4299-BDDA-D571DFBF82D5}" dt="2020-10-02T03:39:41.037" v="1318" actId="26606"/>
          <ac:spMkLst>
            <pc:docMk/>
            <pc:sldMk cId="3311555505" sldId="275"/>
            <ac:spMk id="18" creationId="{1F3985C0-E548-44D2-B30E-F3E42DADE133}"/>
          </ac:spMkLst>
        </pc:spChg>
        <pc:spChg chg="add">
          <ac:chgData name="Axel Hauduc" userId="8fbef522b4658a47" providerId="LiveId" clId="{A2C65067-193B-4299-BDDA-D571DFBF82D5}" dt="2020-10-02T03:39:41.037" v="1318" actId="26606"/>
          <ac:spMkLst>
            <pc:docMk/>
            <pc:sldMk cId="3311555505" sldId="275"/>
            <ac:spMk id="20" creationId="{4260EDE0-989C-4E16-AF94-F652294D828E}"/>
          </ac:spMkLst>
        </pc:spChg>
        <pc:cxnChg chg="add">
          <ac:chgData name="Axel Hauduc" userId="8fbef522b4658a47" providerId="LiveId" clId="{A2C65067-193B-4299-BDDA-D571DFBF82D5}" dt="2020-10-02T03:39:41.037" v="1318" actId="26606"/>
          <ac:cxnSpMkLst>
            <pc:docMk/>
            <pc:sldMk cId="3311555505" sldId="275"/>
            <ac:cxnSpMk id="14" creationId="{89DF3DBB-17DD-4058-A944-5578E18A031E}"/>
          </ac:cxnSpMkLst>
        </pc:cxnChg>
      </pc:sldChg>
      <pc:sldChg chg="addSp delSp modSp new mod modNotesTx">
        <pc:chgData name="Axel Hauduc" userId="8fbef522b4658a47" providerId="LiveId" clId="{A2C65067-193B-4299-BDDA-D571DFBF82D5}" dt="2020-10-02T17:55:01.240" v="3965" actId="20577"/>
        <pc:sldMkLst>
          <pc:docMk/>
          <pc:sldMk cId="3511390561" sldId="276"/>
        </pc:sldMkLst>
        <pc:spChg chg="mod">
          <ac:chgData name="Axel Hauduc" userId="8fbef522b4658a47" providerId="LiveId" clId="{A2C65067-193B-4299-BDDA-D571DFBF82D5}" dt="2020-10-02T04:24:03.912" v="1908" actId="115"/>
          <ac:spMkLst>
            <pc:docMk/>
            <pc:sldMk cId="3511390561" sldId="276"/>
            <ac:spMk id="2" creationId="{CC605FEA-8937-41BE-9F1A-03A7C39257A5}"/>
          </ac:spMkLst>
        </pc:spChg>
        <pc:spChg chg="add del mod">
          <ac:chgData name="Axel Hauduc" userId="8fbef522b4658a47" providerId="LiveId" clId="{A2C65067-193B-4299-BDDA-D571DFBF82D5}" dt="2020-10-02T17:55:01.240" v="3965" actId="20577"/>
          <ac:spMkLst>
            <pc:docMk/>
            <pc:sldMk cId="3511390561" sldId="276"/>
            <ac:spMk id="3" creationId="{EDA7A22C-ED4F-44B3-9DAC-6BA0F4C325A4}"/>
          </ac:spMkLst>
        </pc:spChg>
        <pc:spChg chg="add del mod">
          <ac:chgData name="Axel Hauduc" userId="8fbef522b4658a47" providerId="LiveId" clId="{A2C65067-193B-4299-BDDA-D571DFBF82D5}" dt="2020-10-02T04:04:20.936" v="1592"/>
          <ac:spMkLst>
            <pc:docMk/>
            <pc:sldMk cId="3511390561" sldId="276"/>
            <ac:spMk id="6" creationId="{81C81FF3-866B-43EC-B27E-69AC092BCD45}"/>
          </ac:spMkLst>
        </pc:spChg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3702335681" sldId="276"/>
        </pc:sldMkLst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2988389214" sldId="277"/>
        </pc:sldMkLst>
      </pc:sldChg>
      <pc:sldChg chg="addSp delSp modSp new mod modNotesTx">
        <pc:chgData name="Axel Hauduc" userId="8fbef522b4658a47" providerId="LiveId" clId="{A2C65067-193B-4299-BDDA-D571DFBF82D5}" dt="2020-10-02T15:52:07.932" v="3958" actId="20577"/>
        <pc:sldMkLst>
          <pc:docMk/>
          <pc:sldMk cId="3386430405" sldId="277"/>
        </pc:sldMkLst>
        <pc:spChg chg="mod">
          <ac:chgData name="Axel Hauduc" userId="8fbef522b4658a47" providerId="LiveId" clId="{A2C65067-193B-4299-BDDA-D571DFBF82D5}" dt="2020-10-02T04:24:30.721" v="1991" actId="20577"/>
          <ac:spMkLst>
            <pc:docMk/>
            <pc:sldMk cId="3386430405" sldId="277"/>
            <ac:spMk id="2" creationId="{8DE67086-18C4-4540-9F16-B90549AAD304}"/>
          </ac:spMkLst>
        </pc:spChg>
        <pc:spChg chg="add del mod">
          <ac:chgData name="Axel Hauduc" userId="8fbef522b4658a47" providerId="LiveId" clId="{A2C65067-193B-4299-BDDA-D571DFBF82D5}" dt="2020-10-02T15:52:07.932" v="3958" actId="20577"/>
          <ac:spMkLst>
            <pc:docMk/>
            <pc:sldMk cId="3386430405" sldId="277"/>
            <ac:spMk id="3" creationId="{2D87F034-3E27-4D22-9C5B-DFA6D72773D8}"/>
          </ac:spMkLst>
        </pc:spChg>
        <pc:spChg chg="add del mod">
          <ac:chgData name="Axel Hauduc" userId="8fbef522b4658a47" providerId="LiveId" clId="{A2C65067-193B-4299-BDDA-D571DFBF82D5}" dt="2020-10-02T04:25:35.337" v="2190"/>
          <ac:spMkLst>
            <pc:docMk/>
            <pc:sldMk cId="3386430405" sldId="277"/>
            <ac:spMk id="6" creationId="{FB76B0E7-21C2-4143-AC3D-D4AC086DA8FD}"/>
          </ac:spMkLst>
        </pc:spChg>
      </pc:sldChg>
      <pc:sldChg chg="addSp delSp modSp new mod setBg">
        <pc:chgData name="Axel Hauduc" userId="8fbef522b4658a47" providerId="LiveId" clId="{A2C65067-193B-4299-BDDA-D571DFBF82D5}" dt="2020-10-02T04:22:45.098" v="1877" actId="2711"/>
        <pc:sldMkLst>
          <pc:docMk/>
          <pc:sldMk cId="2083726972" sldId="278"/>
        </pc:sldMkLst>
        <pc:spChg chg="mod ord">
          <ac:chgData name="Axel Hauduc" userId="8fbef522b4658a47" providerId="LiveId" clId="{A2C65067-193B-4299-BDDA-D571DFBF82D5}" dt="2020-10-02T04:22:45.098" v="1877" actId="2711"/>
          <ac:spMkLst>
            <pc:docMk/>
            <pc:sldMk cId="2083726972" sldId="278"/>
            <ac:spMk id="2" creationId="{04117AD7-A53C-4BB5-9E93-097B0D96B7B8}"/>
          </ac:spMkLst>
        </pc:spChg>
        <pc:spChg chg="del mod">
          <ac:chgData name="Axel Hauduc" userId="8fbef522b4658a47" providerId="LiveId" clId="{A2C65067-193B-4299-BDDA-D571DFBF82D5}" dt="2020-10-02T04:20:34.839" v="1836" actId="478"/>
          <ac:spMkLst>
            <pc:docMk/>
            <pc:sldMk cId="2083726972" sldId="278"/>
            <ac:spMk id="3" creationId="{E9A69455-EFF3-457D-81C7-1D89FE4F0956}"/>
          </ac:spMkLst>
        </pc:spChg>
        <pc:spChg chg="mod">
          <ac:chgData name="Axel Hauduc" userId="8fbef522b4658a47" providerId="LiveId" clId="{A2C65067-193B-4299-BDDA-D571DFBF82D5}" dt="2020-10-02T04:18:46.025" v="1802" actId="26606"/>
          <ac:spMkLst>
            <pc:docMk/>
            <pc:sldMk cId="2083726972" sldId="278"/>
            <ac:spMk id="4" creationId="{AC3C69F8-8298-4B2C-B97E-33ACF3C6E127}"/>
          </ac:spMkLst>
        </pc:spChg>
        <pc:spChg chg="mod">
          <ac:chgData name="Axel Hauduc" userId="8fbef522b4658a47" providerId="LiveId" clId="{A2C65067-193B-4299-BDDA-D571DFBF82D5}" dt="2020-10-02T04:18:46.025" v="1802" actId="26606"/>
          <ac:spMkLst>
            <pc:docMk/>
            <pc:sldMk cId="2083726972" sldId="278"/>
            <ac:spMk id="5" creationId="{8850A425-9747-414E-90F2-C016DCDFC8D5}"/>
          </ac:spMkLst>
        </pc:spChg>
        <pc:spChg chg="add">
          <ac:chgData name="Axel Hauduc" userId="8fbef522b4658a47" providerId="LiveId" clId="{A2C65067-193B-4299-BDDA-D571DFBF82D5}" dt="2020-10-02T04:18:46.025" v="1802" actId="26606"/>
          <ac:spMkLst>
            <pc:docMk/>
            <pc:sldMk cId="2083726972" sldId="278"/>
            <ac:spMk id="10" creationId="{3558DB37-9FEE-48A2-8578-ED0401573943}"/>
          </ac:spMkLst>
        </pc:spChg>
        <pc:spChg chg="add">
          <ac:chgData name="Axel Hauduc" userId="8fbef522b4658a47" providerId="LiveId" clId="{A2C65067-193B-4299-BDDA-D571DFBF82D5}" dt="2020-10-02T04:18:46.025" v="1802" actId="26606"/>
          <ac:spMkLst>
            <pc:docMk/>
            <pc:sldMk cId="2083726972" sldId="278"/>
            <ac:spMk id="12" creationId="{5F7FCCA6-00E2-4F74-A105-0D769872F243}"/>
          </ac:spMkLst>
        </pc:spChg>
        <pc:spChg chg="add">
          <ac:chgData name="Axel Hauduc" userId="8fbef522b4658a47" providerId="LiveId" clId="{A2C65067-193B-4299-BDDA-D571DFBF82D5}" dt="2020-10-02T04:18:46.025" v="1802" actId="26606"/>
          <ac:spMkLst>
            <pc:docMk/>
            <pc:sldMk cId="2083726972" sldId="278"/>
            <ac:spMk id="14" creationId="{5E1ED12F-9F06-4B37-87B7-F98F52937F86}"/>
          </ac:spMkLst>
        </pc:spChg>
        <pc:picChg chg="add del">
          <ac:chgData name="Axel Hauduc" userId="8fbef522b4658a47" providerId="LiveId" clId="{A2C65067-193B-4299-BDDA-D571DFBF82D5}" dt="2020-10-02T04:20:31.878" v="1835" actId="478"/>
          <ac:picMkLst>
            <pc:docMk/>
            <pc:sldMk cId="2083726972" sldId="278"/>
            <ac:picMk id="7" creationId="{CCC2CDE9-1128-473D-A1B5-439F0AF9A878}"/>
          </ac:picMkLst>
        </pc:picChg>
        <pc:picChg chg="add del mod">
          <ac:chgData name="Axel Hauduc" userId="8fbef522b4658a47" providerId="LiveId" clId="{A2C65067-193B-4299-BDDA-D571DFBF82D5}" dt="2020-10-02T04:21:23.604" v="1838" actId="478"/>
          <ac:picMkLst>
            <pc:docMk/>
            <pc:sldMk cId="2083726972" sldId="278"/>
            <ac:picMk id="9" creationId="{04970ECB-62DD-4831-B22B-BBB6B181A94A}"/>
          </ac:picMkLst>
        </pc:picChg>
        <pc:picChg chg="add mod">
          <ac:chgData name="Axel Hauduc" userId="8fbef522b4658a47" providerId="LiveId" clId="{A2C65067-193B-4299-BDDA-D571DFBF82D5}" dt="2020-10-02T04:21:33.010" v="1863" actId="1035"/>
          <ac:picMkLst>
            <pc:docMk/>
            <pc:sldMk cId="2083726972" sldId="278"/>
            <ac:picMk id="13" creationId="{69F2F70A-EF44-4EDB-81EE-E40BBB49FBCA}"/>
          </ac:picMkLst>
        </pc:picChg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2536826967" sldId="278"/>
        </pc:sldMkLst>
      </pc:sldChg>
      <pc:sldChg chg="new del">
        <pc:chgData name="Axel Hauduc" userId="8fbef522b4658a47" providerId="LiveId" clId="{A2C65067-193B-4299-BDDA-D571DFBF82D5}" dt="2020-10-02T04:17:07.522" v="1800" actId="47"/>
        <pc:sldMkLst>
          <pc:docMk/>
          <pc:sldMk cId="3341615119" sldId="278"/>
        </pc:sldMkLst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220206252" sldId="279"/>
        </pc:sldMkLst>
      </pc:sldChg>
      <pc:sldChg chg="add del">
        <pc:chgData name="Axel Hauduc" userId="8fbef522b4658a47" providerId="LiveId" clId="{A2C65067-193B-4299-BDDA-D571DFBF82D5}" dt="2020-10-02T04:17:06.302" v="1799" actId="47"/>
        <pc:sldMkLst>
          <pc:docMk/>
          <pc:sldMk cId="3106949692" sldId="279"/>
        </pc:sldMkLst>
      </pc:sldChg>
      <pc:sldChg chg="addSp delSp modSp new mod modNotesTx">
        <pc:chgData name="Axel Hauduc" userId="8fbef522b4658a47" providerId="LiveId" clId="{A2C65067-193B-4299-BDDA-D571DFBF82D5}" dt="2020-10-02T05:16:27.786" v="3631" actId="5793"/>
        <pc:sldMkLst>
          <pc:docMk/>
          <pc:sldMk cId="4246702484" sldId="279"/>
        </pc:sldMkLst>
        <pc:spChg chg="mod">
          <ac:chgData name="Axel Hauduc" userId="8fbef522b4658a47" providerId="LiveId" clId="{A2C65067-193B-4299-BDDA-D571DFBF82D5}" dt="2020-10-02T05:16:27.786" v="3631" actId="5793"/>
          <ac:spMkLst>
            <pc:docMk/>
            <pc:sldMk cId="4246702484" sldId="279"/>
            <ac:spMk id="2" creationId="{B20A7CB1-04BD-4D7B-9320-2F14C8C6CED4}"/>
          </ac:spMkLst>
        </pc:spChg>
        <pc:spChg chg="add del mod">
          <ac:chgData name="Axel Hauduc" userId="8fbef522b4658a47" providerId="LiveId" clId="{A2C65067-193B-4299-BDDA-D571DFBF82D5}" dt="2020-10-02T05:01:32.581" v="2771" actId="113"/>
          <ac:spMkLst>
            <pc:docMk/>
            <pc:sldMk cId="4246702484" sldId="279"/>
            <ac:spMk id="3" creationId="{544614E7-20A0-4F9D-A434-FF4705DD539A}"/>
          </ac:spMkLst>
        </pc:spChg>
        <pc:spChg chg="add del mod">
          <ac:chgData name="Axel Hauduc" userId="8fbef522b4658a47" providerId="LiveId" clId="{A2C65067-193B-4299-BDDA-D571DFBF82D5}" dt="2020-10-02T05:00:59.058" v="2757"/>
          <ac:spMkLst>
            <pc:docMk/>
            <pc:sldMk cId="4246702484" sldId="279"/>
            <ac:spMk id="6" creationId="{00A36650-0A26-4BD8-BD67-26EB8A154A9B}"/>
          </ac:spMkLst>
        </pc:spChg>
      </pc:sldChg>
      <pc:sldChg chg="modSp new mod">
        <pc:chgData name="Axel Hauduc" userId="8fbef522b4658a47" providerId="LiveId" clId="{A2C65067-193B-4299-BDDA-D571DFBF82D5}" dt="2020-10-02T05:21:09.826" v="3690" actId="20577"/>
        <pc:sldMkLst>
          <pc:docMk/>
          <pc:sldMk cId="744809125" sldId="280"/>
        </pc:sldMkLst>
        <pc:spChg chg="mod">
          <ac:chgData name="Axel Hauduc" userId="8fbef522b4658a47" providerId="LiveId" clId="{A2C65067-193B-4299-BDDA-D571DFBF82D5}" dt="2020-10-02T05:21:09.826" v="3690" actId="20577"/>
          <ac:spMkLst>
            <pc:docMk/>
            <pc:sldMk cId="744809125" sldId="280"/>
            <ac:spMk id="2" creationId="{CE661205-1677-43DC-94BD-D750479FF7D1}"/>
          </ac:spMkLst>
        </pc:spChg>
        <pc:spChg chg="mod">
          <ac:chgData name="Axel Hauduc" userId="8fbef522b4658a47" providerId="LiveId" clId="{A2C65067-193B-4299-BDDA-D571DFBF82D5}" dt="2020-10-02T05:17:24.638" v="3663" actId="20577"/>
          <ac:spMkLst>
            <pc:docMk/>
            <pc:sldMk cId="744809125" sldId="280"/>
            <ac:spMk id="3" creationId="{F2D10DB8-83E7-42DD-8FE8-20EB7ED14464}"/>
          </ac:spMkLst>
        </pc:spChg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2114011709" sldId="280"/>
        </pc:sldMkLst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74753791" sldId="281"/>
        </pc:sldMkLst>
      </pc:sldChg>
      <pc:sldChg chg="new del">
        <pc:chgData name="Axel Hauduc" userId="8fbef522b4658a47" providerId="LiveId" clId="{A2C65067-193B-4299-BDDA-D571DFBF82D5}" dt="2020-10-02T05:22:00.870" v="3715" actId="47"/>
        <pc:sldMkLst>
          <pc:docMk/>
          <pc:sldMk cId="783140493" sldId="281"/>
        </pc:sldMkLst>
      </pc:sldChg>
      <pc:sldChg chg="addSp delSp add del setBg delDesignElem">
        <pc:chgData name="Axel Hauduc" userId="8fbef522b4658a47" providerId="LiveId" clId="{A2C65067-193B-4299-BDDA-D571DFBF82D5}" dt="2020-10-02T05:21:38.400" v="3697"/>
        <pc:sldMkLst>
          <pc:docMk/>
          <pc:sldMk cId="302091241" sldId="282"/>
        </pc:sldMkLst>
        <pc:spChg chg="add del">
          <ac:chgData name="Axel Hauduc" userId="8fbef522b4658a47" providerId="LiveId" clId="{A2C65067-193B-4299-BDDA-D571DFBF82D5}" dt="2020-10-02T05:21:38.400" v="3697"/>
          <ac:spMkLst>
            <pc:docMk/>
            <pc:sldMk cId="302091241" sldId="282"/>
            <ac:spMk id="10" creationId="{3558DB37-9FEE-48A2-8578-ED0401573943}"/>
          </ac:spMkLst>
        </pc:spChg>
        <pc:spChg chg="add del">
          <ac:chgData name="Axel Hauduc" userId="8fbef522b4658a47" providerId="LiveId" clId="{A2C65067-193B-4299-BDDA-D571DFBF82D5}" dt="2020-10-02T05:21:38.400" v="3697"/>
          <ac:spMkLst>
            <pc:docMk/>
            <pc:sldMk cId="302091241" sldId="282"/>
            <ac:spMk id="12" creationId="{5F7FCCA6-00E2-4F74-A105-0D769872F243}"/>
          </ac:spMkLst>
        </pc:spChg>
        <pc:spChg chg="add del">
          <ac:chgData name="Axel Hauduc" userId="8fbef522b4658a47" providerId="LiveId" clId="{A2C65067-193B-4299-BDDA-D571DFBF82D5}" dt="2020-10-02T05:21:38.400" v="3697"/>
          <ac:spMkLst>
            <pc:docMk/>
            <pc:sldMk cId="302091241" sldId="282"/>
            <ac:spMk id="14" creationId="{5E1ED12F-9F06-4B37-87B7-F98F52937F86}"/>
          </ac:spMkLst>
        </pc:spChg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2793119894" sldId="282"/>
        </pc:sldMkLst>
      </pc:sldChg>
      <pc:sldChg chg="addSp delSp add del setBg delDesignElem">
        <pc:chgData name="Axel Hauduc" userId="8fbef522b4658a47" providerId="LiveId" clId="{A2C65067-193B-4299-BDDA-D571DFBF82D5}" dt="2020-10-02T05:21:36.010" v="3694"/>
        <pc:sldMkLst>
          <pc:docMk/>
          <pc:sldMk cId="4086210603" sldId="282"/>
        </pc:sldMkLst>
        <pc:spChg chg="add del">
          <ac:chgData name="Axel Hauduc" userId="8fbef522b4658a47" providerId="LiveId" clId="{A2C65067-193B-4299-BDDA-D571DFBF82D5}" dt="2020-10-02T05:21:36.010" v="3694"/>
          <ac:spMkLst>
            <pc:docMk/>
            <pc:sldMk cId="4086210603" sldId="282"/>
            <ac:spMk id="10" creationId="{3558DB37-9FEE-48A2-8578-ED0401573943}"/>
          </ac:spMkLst>
        </pc:spChg>
        <pc:spChg chg="add del">
          <ac:chgData name="Axel Hauduc" userId="8fbef522b4658a47" providerId="LiveId" clId="{A2C65067-193B-4299-BDDA-D571DFBF82D5}" dt="2020-10-02T05:21:36.010" v="3694"/>
          <ac:spMkLst>
            <pc:docMk/>
            <pc:sldMk cId="4086210603" sldId="282"/>
            <ac:spMk id="12" creationId="{5F7FCCA6-00E2-4F74-A105-0D769872F243}"/>
          </ac:spMkLst>
        </pc:spChg>
        <pc:spChg chg="add del">
          <ac:chgData name="Axel Hauduc" userId="8fbef522b4658a47" providerId="LiveId" clId="{A2C65067-193B-4299-BDDA-D571DFBF82D5}" dt="2020-10-02T05:21:36.010" v="3694"/>
          <ac:spMkLst>
            <pc:docMk/>
            <pc:sldMk cId="4086210603" sldId="282"/>
            <ac:spMk id="14" creationId="{5E1ED12F-9F06-4B37-87B7-F98F52937F86}"/>
          </ac:spMkLst>
        </pc:spChg>
      </pc:sldChg>
      <pc:sldChg chg="modSp add mod ord">
        <pc:chgData name="Axel Hauduc" userId="8fbef522b4658a47" providerId="LiveId" clId="{A2C65067-193B-4299-BDDA-D571DFBF82D5}" dt="2020-10-02T05:21:50.378" v="3710" actId="20577"/>
        <pc:sldMkLst>
          <pc:docMk/>
          <pc:sldMk cId="4090712176" sldId="282"/>
        </pc:sldMkLst>
        <pc:spChg chg="mod">
          <ac:chgData name="Axel Hauduc" userId="8fbef522b4658a47" providerId="LiveId" clId="{A2C65067-193B-4299-BDDA-D571DFBF82D5}" dt="2020-10-02T05:21:50.378" v="3710" actId="20577"/>
          <ac:spMkLst>
            <pc:docMk/>
            <pc:sldMk cId="4090712176" sldId="282"/>
            <ac:spMk id="2" creationId="{04117AD7-A53C-4BB5-9E93-097B0D96B7B8}"/>
          </ac:spMkLst>
        </pc:spChg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9633937" sldId="283"/>
        </pc:sldMkLst>
      </pc:sldChg>
      <pc:sldChg chg="addSp delSp modSp add mod modNotesTx">
        <pc:chgData name="Axel Hauduc" userId="8fbef522b4658a47" providerId="LiveId" clId="{A2C65067-193B-4299-BDDA-D571DFBF82D5}" dt="2020-10-02T15:35:54.494" v="3934" actId="20577"/>
        <pc:sldMkLst>
          <pc:docMk/>
          <pc:sldMk cId="2038164288" sldId="283"/>
        </pc:sldMkLst>
        <pc:spChg chg="mod">
          <ac:chgData name="Axel Hauduc" userId="8fbef522b4658a47" providerId="LiveId" clId="{A2C65067-193B-4299-BDDA-D571DFBF82D5}" dt="2020-10-02T05:21:58.241" v="3714" actId="20577"/>
          <ac:spMkLst>
            <pc:docMk/>
            <pc:sldMk cId="2038164288" sldId="283"/>
            <ac:spMk id="2" creationId="{04117AD7-A53C-4BB5-9E93-097B0D96B7B8}"/>
          </ac:spMkLst>
        </pc:spChg>
        <pc:picChg chg="add mod">
          <ac:chgData name="Axel Hauduc" userId="8fbef522b4658a47" providerId="LiveId" clId="{A2C65067-193B-4299-BDDA-D571DFBF82D5}" dt="2020-10-02T15:32:37.650" v="3805" actId="1035"/>
          <ac:picMkLst>
            <pc:docMk/>
            <pc:sldMk cId="2038164288" sldId="283"/>
            <ac:picMk id="6" creationId="{85AEC0C8-C572-4B4B-A5E4-DCE896528CCA}"/>
          </ac:picMkLst>
        </pc:picChg>
        <pc:picChg chg="del">
          <ac:chgData name="Axel Hauduc" userId="8fbef522b4658a47" providerId="LiveId" clId="{A2C65067-193B-4299-BDDA-D571DFBF82D5}" dt="2020-10-02T05:22:05.334" v="3716" actId="478"/>
          <ac:picMkLst>
            <pc:docMk/>
            <pc:sldMk cId="2038164288" sldId="283"/>
            <ac:picMk id="13" creationId="{69F2F70A-EF44-4EDB-81EE-E40BBB49FBCA}"/>
          </ac:picMkLst>
        </pc:picChg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1137274119" sldId="284"/>
        </pc:sldMkLst>
      </pc:sldChg>
      <pc:sldChg chg="modSp add mod ord">
        <pc:chgData name="Axel Hauduc" userId="8fbef522b4658a47" providerId="LiveId" clId="{A2C65067-193B-4299-BDDA-D571DFBF82D5}" dt="2020-10-02T05:22:28.419" v="3753" actId="14100"/>
        <pc:sldMkLst>
          <pc:docMk/>
          <pc:sldMk cId="2575318926" sldId="284"/>
        </pc:sldMkLst>
        <pc:spChg chg="mod">
          <ac:chgData name="Axel Hauduc" userId="8fbef522b4658a47" providerId="LiveId" clId="{A2C65067-193B-4299-BDDA-D571DFBF82D5}" dt="2020-10-02T05:22:28.419" v="3753" actId="14100"/>
          <ac:spMkLst>
            <pc:docMk/>
            <pc:sldMk cId="2575318926" sldId="284"/>
            <ac:spMk id="56" creationId="{B7172351-B440-4B3D-AAAA-28020F7FCD50}"/>
          </ac:spMkLst>
        </pc:spChg>
      </pc:sldChg>
      <pc:sldChg chg="del">
        <pc:chgData name="Axel Hauduc" userId="8fbef522b4658a47" providerId="LiveId" clId="{A2C65067-193B-4299-BDDA-D571DFBF82D5}" dt="2020-10-02T02:26:26.079" v="0" actId="2696"/>
        <pc:sldMkLst>
          <pc:docMk/>
          <pc:sldMk cId="1088877116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5BAB-7781-446B-8667-505DDDD58EE5}" type="datetimeFigureOut">
              <a:rPr lang="en-US" smtClean="0"/>
              <a:t>07-Oct-2020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BEBF-E7FC-487D-9701-09FECE74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3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5545-52DC-4BE3-A162-06927219932E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39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C017-59AB-4C9E-A699-8BBE4A16FA35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8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7A18-025F-4AE1-B460-2308283989F4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43D1-E2B9-4636-BBE0-4AFE70C57FE8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3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1A0D-99F6-49DB-9732-4803DDC194C5}" type="datetime1">
              <a:rPr lang="en-US" smtClean="0"/>
              <a:t>07-Oct-2020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1AA2-D227-4DAB-929C-55D1BFAF41A2}" type="datetime1">
              <a:rPr lang="en-US" smtClean="0"/>
              <a:t>07-Oct-2020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68A6-76BB-47D0-BCAA-E6B36F750DA9}" type="datetime1">
              <a:rPr lang="en-US" smtClean="0"/>
              <a:t>07-Oct-2020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A638-40A3-4443-9976-554C37AFC4DE}" type="datetime1">
              <a:rPr lang="en-US" smtClean="0"/>
              <a:t>07-Oct-2020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7CF49D-6C59-4AB6-94CF-5AE8BC139836}" type="datetime1">
              <a:rPr lang="en-US" smtClean="0"/>
              <a:t>07-Oct-2020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7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DEC-24B9-4AC5-9FB8-9E3530EB3808}" type="datetime1">
              <a:rPr lang="en-US" smtClean="0"/>
              <a:t>07-Oct-2020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031D6F-35A2-4A89-959D-933361B79456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FFA6-63F5-45C3-816F-0F6A13D4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5 – MACS2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D12E-A8F2-4888-AE05-FDBB9C1B3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 October 2020</a:t>
            </a:r>
          </a:p>
          <a:p>
            <a:r>
              <a:rPr lang="en-US" dirty="0"/>
              <a:t>MICB405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FB4C-A530-431F-A019-B0BBA3F3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8142-7991-4C43-AB3D-294887B62FA2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F4737-24A2-4CC0-8C11-E20D2179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2729-6803-4044-B7A5-27BB0DD1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E46C-E80A-4630-8B9E-35C001A3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“Peak-calling” software</a:t>
            </a:r>
          </a:p>
          <a:p>
            <a:r>
              <a:rPr lang="en-US" sz="3000" dirty="0"/>
              <a:t>Calls areas of the genome enriched for your epigenomic mark of interest based on presence of FASTQ reads</a:t>
            </a:r>
          </a:p>
          <a:p>
            <a:r>
              <a:rPr lang="en-US" sz="3000" dirty="0"/>
              <a:t>Outputs BED file which describe the genomic region where your mark is present</a:t>
            </a:r>
          </a:p>
          <a:p>
            <a:pPr lvl="1"/>
            <a:r>
              <a:rPr lang="en-US" sz="2600" dirty="0"/>
              <a:t>This is distinct from sequence alignment!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7FD4-B3B0-453D-8BE0-83CB17D5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D964-C6F4-45D4-A817-F764A80121CC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92EF0-0CC4-4228-B05F-D81B8B3F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81BB-88A5-40C6-A74E-66FF04AC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7B78-5EC7-41F6-B5DA-F90207DB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 tutorial we will be analyzing a dataset generated as part of a project designed by Dr. </a:t>
            </a:r>
            <a:r>
              <a:rPr lang="en-US" dirty="0" err="1"/>
              <a:t>Perona</a:t>
            </a:r>
            <a:r>
              <a:rPr lang="en-US" dirty="0"/>
              <a:t>-Wright and Nicolette </a:t>
            </a:r>
            <a:r>
              <a:rPr lang="en-US" dirty="0" err="1"/>
              <a:t>Fonsesca</a:t>
            </a:r>
            <a:r>
              <a:rPr lang="en-US" dirty="0"/>
              <a:t>.</a:t>
            </a:r>
          </a:p>
          <a:p>
            <a:r>
              <a:rPr lang="en-US" dirty="0"/>
              <a:t>These data were generated from Naive T-cells </a:t>
            </a:r>
            <a:r>
              <a:rPr lang="en-US" dirty="0" err="1"/>
              <a:t>purifed</a:t>
            </a:r>
            <a:r>
              <a:rPr lang="en-US" dirty="0"/>
              <a:t> from mice and subjected to </a:t>
            </a:r>
            <a:r>
              <a:rPr lang="en-US" dirty="0" err="1"/>
              <a:t>ChIP</a:t>
            </a:r>
            <a:r>
              <a:rPr lang="en-US" dirty="0"/>
              <a:t>-seq</a:t>
            </a:r>
          </a:p>
          <a:p>
            <a:r>
              <a:rPr lang="en-US" dirty="0"/>
              <a:t>Specifically we will using </a:t>
            </a:r>
            <a:r>
              <a:rPr lang="en-US" dirty="0" err="1"/>
              <a:t>ChIP</a:t>
            </a:r>
            <a:r>
              <a:rPr lang="en-US" dirty="0"/>
              <a:t>-sq data for H3K27ac</a:t>
            </a:r>
          </a:p>
          <a:p>
            <a:pPr lvl="1"/>
            <a:r>
              <a:rPr lang="en-US" dirty="0"/>
              <a:t>An active mark found at gene promoters and enhancer elements</a:t>
            </a:r>
          </a:p>
          <a:p>
            <a:pPr lvl="1"/>
            <a:r>
              <a:rPr lang="en-US" dirty="0"/>
              <a:t>We will also be using an input control that represents a sequencing library generated from the sheared DNA fragments prior to immunoprecipitation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AE3AB-3C4E-49DA-B61B-C8044EB2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4656A-9F70-40BA-B76B-AD933B1D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7467-B9F7-42FC-944E-60B2232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D65B-7256-43CA-B15B-B02DE302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3F68D3-1AC3-46EC-95AA-A1EDF9D51278}"/>
              </a:ext>
            </a:extLst>
          </p:cNvPr>
          <p:cNvCxnSpPr/>
          <p:nvPr/>
        </p:nvCxnSpPr>
        <p:spPr>
          <a:xfrm>
            <a:off x="374754" y="4174766"/>
            <a:ext cx="113025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C3E7A-F581-4019-AD5D-86125E56421C}"/>
              </a:ext>
            </a:extLst>
          </p:cNvPr>
          <p:cNvCxnSpPr>
            <a:cxnSpLocks/>
          </p:cNvCxnSpPr>
          <p:nvPr/>
        </p:nvCxnSpPr>
        <p:spPr>
          <a:xfrm>
            <a:off x="611099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F4240-FB31-41E8-AF1B-913478F2BE7D}"/>
              </a:ext>
            </a:extLst>
          </p:cNvPr>
          <p:cNvCxnSpPr>
            <a:cxnSpLocks/>
          </p:cNvCxnSpPr>
          <p:nvPr/>
        </p:nvCxnSpPr>
        <p:spPr>
          <a:xfrm>
            <a:off x="374754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62F30-9AF9-4CAC-852B-F5120D7542C1}"/>
              </a:ext>
            </a:extLst>
          </p:cNvPr>
          <p:cNvCxnSpPr>
            <a:cxnSpLocks/>
          </p:cNvCxnSpPr>
          <p:nvPr/>
        </p:nvCxnSpPr>
        <p:spPr>
          <a:xfrm>
            <a:off x="1402080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1F9267-16CD-4C51-A93E-B725F30E7CD5}"/>
              </a:ext>
            </a:extLst>
          </p:cNvPr>
          <p:cNvCxnSpPr>
            <a:cxnSpLocks/>
          </p:cNvCxnSpPr>
          <p:nvPr/>
        </p:nvCxnSpPr>
        <p:spPr>
          <a:xfrm>
            <a:off x="2011680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A0638-0949-4EE5-9445-043EC5EFCA88}"/>
              </a:ext>
            </a:extLst>
          </p:cNvPr>
          <p:cNvCxnSpPr>
            <a:cxnSpLocks/>
          </p:cNvCxnSpPr>
          <p:nvPr/>
        </p:nvCxnSpPr>
        <p:spPr>
          <a:xfrm>
            <a:off x="2164080" y="40873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CF1BE-3DCD-4635-9CF3-40E54C0F27AF}"/>
              </a:ext>
            </a:extLst>
          </p:cNvPr>
          <p:cNvCxnSpPr>
            <a:cxnSpLocks/>
          </p:cNvCxnSpPr>
          <p:nvPr/>
        </p:nvCxnSpPr>
        <p:spPr>
          <a:xfrm>
            <a:off x="8376647" y="380750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8FF83-01DA-4D87-B6CE-EF699718F417}"/>
              </a:ext>
            </a:extLst>
          </p:cNvPr>
          <p:cNvCxnSpPr>
            <a:cxnSpLocks/>
          </p:cNvCxnSpPr>
          <p:nvPr/>
        </p:nvCxnSpPr>
        <p:spPr>
          <a:xfrm>
            <a:off x="954124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82576-489F-4F44-997C-308D436EB6E8}"/>
              </a:ext>
            </a:extLst>
          </p:cNvPr>
          <p:cNvCxnSpPr>
            <a:cxnSpLocks/>
          </p:cNvCxnSpPr>
          <p:nvPr/>
        </p:nvCxnSpPr>
        <p:spPr>
          <a:xfrm>
            <a:off x="8821355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723A30-8EEA-440C-AAA8-421E62430322}"/>
              </a:ext>
            </a:extLst>
          </p:cNvPr>
          <p:cNvCxnSpPr>
            <a:cxnSpLocks/>
          </p:cNvCxnSpPr>
          <p:nvPr/>
        </p:nvCxnSpPr>
        <p:spPr>
          <a:xfrm>
            <a:off x="8041011" y="3660102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8474B-3BFA-4F36-A2B0-02CFB45C6CF4}"/>
              </a:ext>
            </a:extLst>
          </p:cNvPr>
          <p:cNvCxnSpPr>
            <a:cxnSpLocks/>
          </p:cNvCxnSpPr>
          <p:nvPr/>
        </p:nvCxnSpPr>
        <p:spPr>
          <a:xfrm>
            <a:off x="2237818" y="341526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1E990-74EE-42DA-96B1-6FC75A3B90BC}"/>
              </a:ext>
            </a:extLst>
          </p:cNvPr>
          <p:cNvCxnSpPr>
            <a:cxnSpLocks/>
          </p:cNvCxnSpPr>
          <p:nvPr/>
        </p:nvCxnSpPr>
        <p:spPr>
          <a:xfrm>
            <a:off x="2837781" y="359764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679EA7-8A44-473F-B418-073E218D7C33}"/>
              </a:ext>
            </a:extLst>
          </p:cNvPr>
          <p:cNvCxnSpPr>
            <a:cxnSpLocks/>
          </p:cNvCxnSpPr>
          <p:nvPr/>
        </p:nvCxnSpPr>
        <p:spPr>
          <a:xfrm>
            <a:off x="6165098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0212D-4298-4764-A456-9F21276A67AB}"/>
              </a:ext>
            </a:extLst>
          </p:cNvPr>
          <p:cNvCxnSpPr>
            <a:cxnSpLocks/>
          </p:cNvCxnSpPr>
          <p:nvPr/>
        </p:nvCxnSpPr>
        <p:spPr>
          <a:xfrm>
            <a:off x="2990181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8505C-4109-4B0F-80A3-A098D70F281F}"/>
              </a:ext>
            </a:extLst>
          </p:cNvPr>
          <p:cNvCxnSpPr>
            <a:cxnSpLocks/>
          </p:cNvCxnSpPr>
          <p:nvPr/>
        </p:nvCxnSpPr>
        <p:spPr>
          <a:xfrm>
            <a:off x="6744468" y="39099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CEC9E-9387-46A1-B3C9-A13416D630CE}"/>
              </a:ext>
            </a:extLst>
          </p:cNvPr>
          <p:cNvCxnSpPr>
            <a:cxnSpLocks/>
          </p:cNvCxnSpPr>
          <p:nvPr/>
        </p:nvCxnSpPr>
        <p:spPr>
          <a:xfrm>
            <a:off x="6165098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CAC5F4-0637-49FF-81D7-D8D851576DDA}"/>
              </a:ext>
            </a:extLst>
          </p:cNvPr>
          <p:cNvCxnSpPr>
            <a:cxnSpLocks/>
          </p:cNvCxnSpPr>
          <p:nvPr/>
        </p:nvCxnSpPr>
        <p:spPr>
          <a:xfrm>
            <a:off x="9058200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3808B-9F35-4056-9583-5C85FC88D27E}"/>
              </a:ext>
            </a:extLst>
          </p:cNvPr>
          <p:cNvCxnSpPr>
            <a:cxnSpLocks/>
          </p:cNvCxnSpPr>
          <p:nvPr/>
        </p:nvCxnSpPr>
        <p:spPr>
          <a:xfrm>
            <a:off x="7662615" y="351519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97613F-7B1F-4FA1-AA73-511A412CB4AC}"/>
              </a:ext>
            </a:extLst>
          </p:cNvPr>
          <p:cNvCxnSpPr>
            <a:cxnSpLocks/>
          </p:cNvCxnSpPr>
          <p:nvPr/>
        </p:nvCxnSpPr>
        <p:spPr>
          <a:xfrm>
            <a:off x="4453721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70CF0-6156-45D9-85B7-2F32627DF294}"/>
              </a:ext>
            </a:extLst>
          </p:cNvPr>
          <p:cNvCxnSpPr>
            <a:cxnSpLocks/>
          </p:cNvCxnSpPr>
          <p:nvPr/>
        </p:nvCxnSpPr>
        <p:spPr>
          <a:xfrm>
            <a:off x="4606121" y="39099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6FF08A-9E71-4E14-9142-A5173AC01413}"/>
              </a:ext>
            </a:extLst>
          </p:cNvPr>
          <p:cNvCxnSpPr>
            <a:cxnSpLocks/>
          </p:cNvCxnSpPr>
          <p:nvPr/>
        </p:nvCxnSpPr>
        <p:spPr>
          <a:xfrm>
            <a:off x="4758521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BF552-71A4-431D-B642-773759E7C5E1}"/>
              </a:ext>
            </a:extLst>
          </p:cNvPr>
          <p:cNvCxnSpPr>
            <a:cxnSpLocks/>
          </p:cNvCxnSpPr>
          <p:nvPr/>
        </p:nvCxnSpPr>
        <p:spPr>
          <a:xfrm>
            <a:off x="3294981" y="39099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BF2C23-EE6C-44BA-80E1-C381CE6C4093}"/>
              </a:ext>
            </a:extLst>
          </p:cNvPr>
          <p:cNvCxnSpPr>
            <a:cxnSpLocks/>
          </p:cNvCxnSpPr>
          <p:nvPr/>
        </p:nvCxnSpPr>
        <p:spPr>
          <a:xfrm>
            <a:off x="3447381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FA5B2AF-C689-4AB3-AD79-0972547B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205312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7467-B9F7-42FC-944E-60B2232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D65B-7256-43CA-B15B-B02DE302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3F68D3-1AC3-46EC-95AA-A1EDF9D51278}"/>
              </a:ext>
            </a:extLst>
          </p:cNvPr>
          <p:cNvCxnSpPr/>
          <p:nvPr/>
        </p:nvCxnSpPr>
        <p:spPr>
          <a:xfrm>
            <a:off x="374754" y="4174766"/>
            <a:ext cx="113025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C3E7A-F581-4019-AD5D-86125E56421C}"/>
              </a:ext>
            </a:extLst>
          </p:cNvPr>
          <p:cNvCxnSpPr>
            <a:cxnSpLocks/>
          </p:cNvCxnSpPr>
          <p:nvPr/>
        </p:nvCxnSpPr>
        <p:spPr>
          <a:xfrm>
            <a:off x="611099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F4240-FB31-41E8-AF1B-913478F2BE7D}"/>
              </a:ext>
            </a:extLst>
          </p:cNvPr>
          <p:cNvCxnSpPr>
            <a:cxnSpLocks/>
          </p:cNvCxnSpPr>
          <p:nvPr/>
        </p:nvCxnSpPr>
        <p:spPr>
          <a:xfrm>
            <a:off x="374754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62F30-9AF9-4CAC-852B-F5120D7542C1}"/>
              </a:ext>
            </a:extLst>
          </p:cNvPr>
          <p:cNvCxnSpPr>
            <a:cxnSpLocks/>
          </p:cNvCxnSpPr>
          <p:nvPr/>
        </p:nvCxnSpPr>
        <p:spPr>
          <a:xfrm>
            <a:off x="1402080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1F9267-16CD-4C51-A93E-B725F30E7CD5}"/>
              </a:ext>
            </a:extLst>
          </p:cNvPr>
          <p:cNvCxnSpPr>
            <a:cxnSpLocks/>
          </p:cNvCxnSpPr>
          <p:nvPr/>
        </p:nvCxnSpPr>
        <p:spPr>
          <a:xfrm>
            <a:off x="2011680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A0638-0949-4EE5-9445-043EC5EFCA88}"/>
              </a:ext>
            </a:extLst>
          </p:cNvPr>
          <p:cNvCxnSpPr>
            <a:cxnSpLocks/>
          </p:cNvCxnSpPr>
          <p:nvPr/>
        </p:nvCxnSpPr>
        <p:spPr>
          <a:xfrm>
            <a:off x="2164080" y="40873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CF1BE-3DCD-4635-9CF3-40E54C0F27AF}"/>
              </a:ext>
            </a:extLst>
          </p:cNvPr>
          <p:cNvCxnSpPr>
            <a:cxnSpLocks/>
          </p:cNvCxnSpPr>
          <p:nvPr/>
        </p:nvCxnSpPr>
        <p:spPr>
          <a:xfrm>
            <a:off x="8376647" y="380750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8FF83-01DA-4D87-B6CE-EF699718F417}"/>
              </a:ext>
            </a:extLst>
          </p:cNvPr>
          <p:cNvCxnSpPr>
            <a:cxnSpLocks/>
          </p:cNvCxnSpPr>
          <p:nvPr/>
        </p:nvCxnSpPr>
        <p:spPr>
          <a:xfrm>
            <a:off x="954124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82576-489F-4F44-997C-308D436EB6E8}"/>
              </a:ext>
            </a:extLst>
          </p:cNvPr>
          <p:cNvCxnSpPr>
            <a:cxnSpLocks/>
          </p:cNvCxnSpPr>
          <p:nvPr/>
        </p:nvCxnSpPr>
        <p:spPr>
          <a:xfrm>
            <a:off x="8821355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723A30-8EEA-440C-AAA8-421E62430322}"/>
              </a:ext>
            </a:extLst>
          </p:cNvPr>
          <p:cNvCxnSpPr>
            <a:cxnSpLocks/>
          </p:cNvCxnSpPr>
          <p:nvPr/>
        </p:nvCxnSpPr>
        <p:spPr>
          <a:xfrm>
            <a:off x="8041011" y="3660102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8474B-3BFA-4F36-A2B0-02CFB45C6CF4}"/>
              </a:ext>
            </a:extLst>
          </p:cNvPr>
          <p:cNvCxnSpPr>
            <a:cxnSpLocks/>
          </p:cNvCxnSpPr>
          <p:nvPr/>
        </p:nvCxnSpPr>
        <p:spPr>
          <a:xfrm>
            <a:off x="2237818" y="341526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1E990-74EE-42DA-96B1-6FC75A3B90BC}"/>
              </a:ext>
            </a:extLst>
          </p:cNvPr>
          <p:cNvCxnSpPr>
            <a:cxnSpLocks/>
          </p:cNvCxnSpPr>
          <p:nvPr/>
        </p:nvCxnSpPr>
        <p:spPr>
          <a:xfrm>
            <a:off x="2837781" y="359764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679EA7-8A44-473F-B418-073E218D7C33}"/>
              </a:ext>
            </a:extLst>
          </p:cNvPr>
          <p:cNvCxnSpPr>
            <a:cxnSpLocks/>
          </p:cNvCxnSpPr>
          <p:nvPr/>
        </p:nvCxnSpPr>
        <p:spPr>
          <a:xfrm>
            <a:off x="6165098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0212D-4298-4764-A456-9F21276A67AB}"/>
              </a:ext>
            </a:extLst>
          </p:cNvPr>
          <p:cNvCxnSpPr>
            <a:cxnSpLocks/>
          </p:cNvCxnSpPr>
          <p:nvPr/>
        </p:nvCxnSpPr>
        <p:spPr>
          <a:xfrm>
            <a:off x="2990181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8505C-4109-4B0F-80A3-A098D70F281F}"/>
              </a:ext>
            </a:extLst>
          </p:cNvPr>
          <p:cNvCxnSpPr>
            <a:cxnSpLocks/>
          </p:cNvCxnSpPr>
          <p:nvPr/>
        </p:nvCxnSpPr>
        <p:spPr>
          <a:xfrm>
            <a:off x="6744468" y="39099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CEC9E-9387-46A1-B3C9-A13416D630CE}"/>
              </a:ext>
            </a:extLst>
          </p:cNvPr>
          <p:cNvCxnSpPr>
            <a:cxnSpLocks/>
          </p:cNvCxnSpPr>
          <p:nvPr/>
        </p:nvCxnSpPr>
        <p:spPr>
          <a:xfrm>
            <a:off x="6165098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CAC5F4-0637-49FF-81D7-D8D851576DDA}"/>
              </a:ext>
            </a:extLst>
          </p:cNvPr>
          <p:cNvCxnSpPr>
            <a:cxnSpLocks/>
          </p:cNvCxnSpPr>
          <p:nvPr/>
        </p:nvCxnSpPr>
        <p:spPr>
          <a:xfrm>
            <a:off x="9058200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3808B-9F35-4056-9583-5C85FC88D27E}"/>
              </a:ext>
            </a:extLst>
          </p:cNvPr>
          <p:cNvCxnSpPr>
            <a:cxnSpLocks/>
          </p:cNvCxnSpPr>
          <p:nvPr/>
        </p:nvCxnSpPr>
        <p:spPr>
          <a:xfrm>
            <a:off x="7662615" y="351519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97613F-7B1F-4FA1-AA73-511A412CB4AC}"/>
              </a:ext>
            </a:extLst>
          </p:cNvPr>
          <p:cNvCxnSpPr>
            <a:cxnSpLocks/>
          </p:cNvCxnSpPr>
          <p:nvPr/>
        </p:nvCxnSpPr>
        <p:spPr>
          <a:xfrm>
            <a:off x="4453721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70CF0-6156-45D9-85B7-2F32627DF294}"/>
              </a:ext>
            </a:extLst>
          </p:cNvPr>
          <p:cNvCxnSpPr>
            <a:cxnSpLocks/>
          </p:cNvCxnSpPr>
          <p:nvPr/>
        </p:nvCxnSpPr>
        <p:spPr>
          <a:xfrm>
            <a:off x="4606121" y="39099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6FF08A-9E71-4E14-9142-A5173AC01413}"/>
              </a:ext>
            </a:extLst>
          </p:cNvPr>
          <p:cNvCxnSpPr>
            <a:cxnSpLocks/>
          </p:cNvCxnSpPr>
          <p:nvPr/>
        </p:nvCxnSpPr>
        <p:spPr>
          <a:xfrm>
            <a:off x="4758521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BF552-71A4-431D-B642-773759E7C5E1}"/>
              </a:ext>
            </a:extLst>
          </p:cNvPr>
          <p:cNvCxnSpPr>
            <a:cxnSpLocks/>
          </p:cNvCxnSpPr>
          <p:nvPr/>
        </p:nvCxnSpPr>
        <p:spPr>
          <a:xfrm>
            <a:off x="3294981" y="39099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BF2C23-EE6C-44BA-80E1-C381CE6C4093}"/>
              </a:ext>
            </a:extLst>
          </p:cNvPr>
          <p:cNvCxnSpPr>
            <a:cxnSpLocks/>
          </p:cNvCxnSpPr>
          <p:nvPr/>
        </p:nvCxnSpPr>
        <p:spPr>
          <a:xfrm>
            <a:off x="3447381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564C3C8-8583-4C24-9F4D-42F904D9B107}"/>
              </a:ext>
            </a:extLst>
          </p:cNvPr>
          <p:cNvSpPr/>
          <p:nvPr/>
        </p:nvSpPr>
        <p:spPr>
          <a:xfrm>
            <a:off x="3625621" y="3542884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C713C1-C4B6-4008-B3D6-D0043774B662}"/>
              </a:ext>
            </a:extLst>
          </p:cNvPr>
          <p:cNvSpPr/>
          <p:nvPr/>
        </p:nvSpPr>
        <p:spPr>
          <a:xfrm>
            <a:off x="3625622" y="3703974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CCF457-1ABE-44F7-AFDB-A818106D1476}"/>
              </a:ext>
            </a:extLst>
          </p:cNvPr>
          <p:cNvSpPr/>
          <p:nvPr/>
        </p:nvSpPr>
        <p:spPr>
          <a:xfrm>
            <a:off x="3625622" y="3848797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72F42-3EC4-4C83-8065-DC5DF360F771}"/>
              </a:ext>
            </a:extLst>
          </p:cNvPr>
          <p:cNvSpPr/>
          <p:nvPr/>
        </p:nvSpPr>
        <p:spPr>
          <a:xfrm>
            <a:off x="3625622" y="3997409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E7C805-45E6-457F-841A-5044C2EC34E9}"/>
              </a:ext>
            </a:extLst>
          </p:cNvPr>
          <p:cNvCxnSpPr>
            <a:cxnSpLocks/>
          </p:cNvCxnSpPr>
          <p:nvPr/>
        </p:nvCxnSpPr>
        <p:spPr>
          <a:xfrm>
            <a:off x="7586665" y="406733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2539CF3-0DB0-4F46-802A-943D364C244A}"/>
              </a:ext>
            </a:extLst>
          </p:cNvPr>
          <p:cNvSpPr/>
          <p:nvPr/>
        </p:nvSpPr>
        <p:spPr>
          <a:xfrm>
            <a:off x="7723291" y="3857500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99407E-EEEC-4078-88AB-2E1DD902EC74}"/>
              </a:ext>
            </a:extLst>
          </p:cNvPr>
          <p:cNvSpPr/>
          <p:nvPr/>
        </p:nvSpPr>
        <p:spPr>
          <a:xfrm>
            <a:off x="7705839" y="3470255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65DF4F-4467-468D-8153-48AD5BA11A9F}"/>
              </a:ext>
            </a:extLst>
          </p:cNvPr>
          <p:cNvSpPr/>
          <p:nvPr/>
        </p:nvSpPr>
        <p:spPr>
          <a:xfrm>
            <a:off x="7723291" y="4019840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ghtning Bolt 14">
            <a:extLst>
              <a:ext uri="{FF2B5EF4-FFF2-40B4-BE49-F238E27FC236}">
                <a16:creationId xmlns:a16="http://schemas.microsoft.com/office/drawing/2014/main" id="{93CA37DF-1369-4E3A-BBA9-9DF5C62F0D61}"/>
              </a:ext>
            </a:extLst>
          </p:cNvPr>
          <p:cNvSpPr/>
          <p:nvPr/>
        </p:nvSpPr>
        <p:spPr>
          <a:xfrm rot="19870012">
            <a:off x="5154497" y="3683718"/>
            <a:ext cx="299325" cy="152064"/>
          </a:xfrm>
          <a:prstGeom prst="lightningBol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AE221751-35A0-4635-A4DC-206789C8356F}"/>
              </a:ext>
            </a:extLst>
          </p:cNvPr>
          <p:cNvSpPr/>
          <p:nvPr/>
        </p:nvSpPr>
        <p:spPr>
          <a:xfrm rot="19870012">
            <a:off x="5154690" y="3835033"/>
            <a:ext cx="299325" cy="152064"/>
          </a:xfrm>
          <a:prstGeom prst="lightningBol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958F0919-CF52-4D53-8B70-67D01D9399AC}"/>
              </a:ext>
            </a:extLst>
          </p:cNvPr>
          <p:cNvSpPr/>
          <p:nvPr/>
        </p:nvSpPr>
        <p:spPr>
          <a:xfrm rot="19870012">
            <a:off x="5160503" y="3996245"/>
            <a:ext cx="299325" cy="152064"/>
          </a:xfrm>
          <a:prstGeom prst="lightningBol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6544F1-DB66-43FD-95CE-6AC2224ABF1E}"/>
              </a:ext>
            </a:extLst>
          </p:cNvPr>
          <p:cNvCxnSpPr/>
          <p:nvPr/>
        </p:nvCxnSpPr>
        <p:spPr>
          <a:xfrm>
            <a:off x="3028013" y="2540838"/>
            <a:ext cx="630336" cy="9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75DDE3-C41B-41DE-8F99-ACD4FE54A7A0}"/>
              </a:ext>
            </a:extLst>
          </p:cNvPr>
          <p:cNvCxnSpPr/>
          <p:nvPr/>
        </p:nvCxnSpPr>
        <p:spPr>
          <a:xfrm>
            <a:off x="7092955" y="2492188"/>
            <a:ext cx="630336" cy="9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B5CCB1-A67A-4168-A313-CE1987ABF98A}"/>
              </a:ext>
            </a:extLst>
          </p:cNvPr>
          <p:cNvCxnSpPr/>
          <p:nvPr/>
        </p:nvCxnSpPr>
        <p:spPr>
          <a:xfrm>
            <a:off x="4607832" y="2749479"/>
            <a:ext cx="630336" cy="9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403B459-BB28-4910-A79A-8D7F8BCFA32A}"/>
              </a:ext>
            </a:extLst>
          </p:cNvPr>
          <p:cNvSpPr txBox="1"/>
          <p:nvPr/>
        </p:nvSpPr>
        <p:spPr>
          <a:xfrm>
            <a:off x="1818163" y="1922625"/>
            <a:ext cx="213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Single-nucleotide variant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BC31FC-FBD9-458F-8B00-8DC93205F8F8}"/>
              </a:ext>
            </a:extLst>
          </p:cNvPr>
          <p:cNvSpPr txBox="1"/>
          <p:nvPr/>
        </p:nvSpPr>
        <p:spPr>
          <a:xfrm>
            <a:off x="5890065" y="1859530"/>
            <a:ext cx="215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Single-nucleotide variant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3DDD14-0FBF-4491-A0F2-0A703B989EAA}"/>
              </a:ext>
            </a:extLst>
          </p:cNvPr>
          <p:cNvSpPr txBox="1"/>
          <p:nvPr/>
        </p:nvSpPr>
        <p:spPr>
          <a:xfrm>
            <a:off x="4034772" y="2033584"/>
            <a:ext cx="196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Insertion or deletion (indel)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172351-B440-4B3D-AAAA-28020F7FCD50}"/>
              </a:ext>
            </a:extLst>
          </p:cNvPr>
          <p:cNvSpPr txBox="1"/>
          <p:nvPr/>
        </p:nvSpPr>
        <p:spPr>
          <a:xfrm>
            <a:off x="4114194" y="5381480"/>
            <a:ext cx="5523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Let’s find them!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C9B8C3F3-F2A3-45A0-A6BB-38F6306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128931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7467-B9F7-42FC-944E-60B2232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D65B-7256-43CA-B15B-B02DE302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3F68D3-1AC3-46EC-95AA-A1EDF9D51278}"/>
              </a:ext>
            </a:extLst>
          </p:cNvPr>
          <p:cNvCxnSpPr/>
          <p:nvPr/>
        </p:nvCxnSpPr>
        <p:spPr>
          <a:xfrm>
            <a:off x="374754" y="4174766"/>
            <a:ext cx="113025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C3E7A-F581-4019-AD5D-86125E56421C}"/>
              </a:ext>
            </a:extLst>
          </p:cNvPr>
          <p:cNvCxnSpPr>
            <a:cxnSpLocks/>
          </p:cNvCxnSpPr>
          <p:nvPr/>
        </p:nvCxnSpPr>
        <p:spPr>
          <a:xfrm>
            <a:off x="611099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F4240-FB31-41E8-AF1B-913478F2BE7D}"/>
              </a:ext>
            </a:extLst>
          </p:cNvPr>
          <p:cNvCxnSpPr>
            <a:cxnSpLocks/>
          </p:cNvCxnSpPr>
          <p:nvPr/>
        </p:nvCxnSpPr>
        <p:spPr>
          <a:xfrm>
            <a:off x="374754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62F30-9AF9-4CAC-852B-F5120D7542C1}"/>
              </a:ext>
            </a:extLst>
          </p:cNvPr>
          <p:cNvCxnSpPr>
            <a:cxnSpLocks/>
          </p:cNvCxnSpPr>
          <p:nvPr/>
        </p:nvCxnSpPr>
        <p:spPr>
          <a:xfrm>
            <a:off x="852940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1F9267-16CD-4C51-A93E-B725F30E7CD5}"/>
              </a:ext>
            </a:extLst>
          </p:cNvPr>
          <p:cNvCxnSpPr>
            <a:cxnSpLocks/>
          </p:cNvCxnSpPr>
          <p:nvPr/>
        </p:nvCxnSpPr>
        <p:spPr>
          <a:xfrm>
            <a:off x="183144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A0638-0949-4EE5-9445-043EC5EFCA88}"/>
              </a:ext>
            </a:extLst>
          </p:cNvPr>
          <p:cNvCxnSpPr>
            <a:cxnSpLocks/>
          </p:cNvCxnSpPr>
          <p:nvPr/>
        </p:nvCxnSpPr>
        <p:spPr>
          <a:xfrm>
            <a:off x="167113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CF1BE-3DCD-4635-9CF3-40E54C0F27AF}"/>
              </a:ext>
            </a:extLst>
          </p:cNvPr>
          <p:cNvCxnSpPr>
            <a:cxnSpLocks/>
          </p:cNvCxnSpPr>
          <p:nvPr/>
        </p:nvCxnSpPr>
        <p:spPr>
          <a:xfrm>
            <a:off x="9441620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8FF83-01DA-4D87-B6CE-EF699718F417}"/>
              </a:ext>
            </a:extLst>
          </p:cNvPr>
          <p:cNvCxnSpPr>
            <a:cxnSpLocks/>
          </p:cNvCxnSpPr>
          <p:nvPr/>
        </p:nvCxnSpPr>
        <p:spPr>
          <a:xfrm>
            <a:off x="954124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82576-489F-4F44-997C-308D436EB6E8}"/>
              </a:ext>
            </a:extLst>
          </p:cNvPr>
          <p:cNvCxnSpPr>
            <a:cxnSpLocks/>
          </p:cNvCxnSpPr>
          <p:nvPr/>
        </p:nvCxnSpPr>
        <p:spPr>
          <a:xfrm>
            <a:off x="955536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723A30-8EEA-440C-AAA8-421E62430322}"/>
              </a:ext>
            </a:extLst>
          </p:cNvPr>
          <p:cNvCxnSpPr>
            <a:cxnSpLocks/>
          </p:cNvCxnSpPr>
          <p:nvPr/>
        </p:nvCxnSpPr>
        <p:spPr>
          <a:xfrm>
            <a:off x="8165417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8474B-3BFA-4F36-A2B0-02CFB45C6CF4}"/>
              </a:ext>
            </a:extLst>
          </p:cNvPr>
          <p:cNvCxnSpPr>
            <a:cxnSpLocks/>
          </p:cNvCxnSpPr>
          <p:nvPr/>
        </p:nvCxnSpPr>
        <p:spPr>
          <a:xfrm>
            <a:off x="2063646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1E990-74EE-42DA-96B1-6FC75A3B90BC}"/>
              </a:ext>
            </a:extLst>
          </p:cNvPr>
          <p:cNvCxnSpPr>
            <a:cxnSpLocks/>
          </p:cNvCxnSpPr>
          <p:nvPr/>
        </p:nvCxnSpPr>
        <p:spPr>
          <a:xfrm>
            <a:off x="2250509" y="361360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679EA7-8A44-473F-B418-073E218D7C33}"/>
              </a:ext>
            </a:extLst>
          </p:cNvPr>
          <p:cNvCxnSpPr>
            <a:cxnSpLocks/>
          </p:cNvCxnSpPr>
          <p:nvPr/>
        </p:nvCxnSpPr>
        <p:spPr>
          <a:xfrm>
            <a:off x="8744787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0212D-4298-4764-A456-9F21276A67AB}"/>
              </a:ext>
            </a:extLst>
          </p:cNvPr>
          <p:cNvCxnSpPr>
            <a:cxnSpLocks/>
          </p:cNvCxnSpPr>
          <p:nvPr/>
        </p:nvCxnSpPr>
        <p:spPr>
          <a:xfrm>
            <a:off x="1432310" y="350939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8505C-4109-4B0F-80A3-A098D70F281F}"/>
              </a:ext>
            </a:extLst>
          </p:cNvPr>
          <p:cNvCxnSpPr>
            <a:cxnSpLocks/>
          </p:cNvCxnSpPr>
          <p:nvPr/>
        </p:nvCxnSpPr>
        <p:spPr>
          <a:xfrm>
            <a:off x="8291104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CEC9E-9387-46A1-B3C9-A13416D630CE}"/>
              </a:ext>
            </a:extLst>
          </p:cNvPr>
          <p:cNvCxnSpPr>
            <a:cxnSpLocks/>
          </p:cNvCxnSpPr>
          <p:nvPr/>
        </p:nvCxnSpPr>
        <p:spPr>
          <a:xfrm>
            <a:off x="8447430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CAC5F4-0637-49FF-81D7-D8D851576DDA}"/>
              </a:ext>
            </a:extLst>
          </p:cNvPr>
          <p:cNvCxnSpPr>
            <a:cxnSpLocks/>
          </p:cNvCxnSpPr>
          <p:nvPr/>
        </p:nvCxnSpPr>
        <p:spPr>
          <a:xfrm>
            <a:off x="9792206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3808B-9F35-4056-9583-5C85FC88D27E}"/>
              </a:ext>
            </a:extLst>
          </p:cNvPr>
          <p:cNvCxnSpPr>
            <a:cxnSpLocks/>
          </p:cNvCxnSpPr>
          <p:nvPr/>
        </p:nvCxnSpPr>
        <p:spPr>
          <a:xfrm>
            <a:off x="9106564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97613F-7B1F-4FA1-AA73-511A412CB4AC}"/>
              </a:ext>
            </a:extLst>
          </p:cNvPr>
          <p:cNvCxnSpPr>
            <a:cxnSpLocks/>
          </p:cNvCxnSpPr>
          <p:nvPr/>
        </p:nvCxnSpPr>
        <p:spPr>
          <a:xfrm>
            <a:off x="1671139" y="32785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70CF0-6156-45D9-85B7-2F32627DF294}"/>
              </a:ext>
            </a:extLst>
          </p:cNvPr>
          <p:cNvCxnSpPr>
            <a:cxnSpLocks/>
          </p:cNvCxnSpPr>
          <p:nvPr/>
        </p:nvCxnSpPr>
        <p:spPr>
          <a:xfrm>
            <a:off x="2011680" y="314482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6FF08A-9E71-4E14-9142-A5173AC01413}"/>
              </a:ext>
            </a:extLst>
          </p:cNvPr>
          <p:cNvCxnSpPr>
            <a:cxnSpLocks/>
          </p:cNvCxnSpPr>
          <p:nvPr/>
        </p:nvCxnSpPr>
        <p:spPr>
          <a:xfrm>
            <a:off x="2207747" y="302353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BF552-71A4-431D-B642-773759E7C5E1}"/>
              </a:ext>
            </a:extLst>
          </p:cNvPr>
          <p:cNvCxnSpPr>
            <a:cxnSpLocks/>
          </p:cNvCxnSpPr>
          <p:nvPr/>
        </p:nvCxnSpPr>
        <p:spPr>
          <a:xfrm>
            <a:off x="1920270" y="3381205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BF2C23-EE6C-44BA-80E1-C381CE6C4093}"/>
              </a:ext>
            </a:extLst>
          </p:cNvPr>
          <p:cNvCxnSpPr>
            <a:cxnSpLocks/>
          </p:cNvCxnSpPr>
          <p:nvPr/>
        </p:nvCxnSpPr>
        <p:spPr>
          <a:xfrm>
            <a:off x="2943528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FA5B2AF-C689-4AB3-AD79-0972547B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Peak Calling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285B97-E1AF-422C-A655-2075D63595D4}"/>
              </a:ext>
            </a:extLst>
          </p:cNvPr>
          <p:cNvCxnSpPr>
            <a:cxnSpLocks/>
          </p:cNvCxnSpPr>
          <p:nvPr/>
        </p:nvCxnSpPr>
        <p:spPr>
          <a:xfrm>
            <a:off x="8633466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3747B5-FCA1-4920-9C9E-8F586183A21B}"/>
              </a:ext>
            </a:extLst>
          </p:cNvPr>
          <p:cNvCxnSpPr>
            <a:cxnSpLocks/>
          </p:cNvCxnSpPr>
          <p:nvPr/>
        </p:nvCxnSpPr>
        <p:spPr>
          <a:xfrm>
            <a:off x="8447430" y="337539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38A85C-9452-4793-82BA-3FBB6177DBCE}"/>
              </a:ext>
            </a:extLst>
          </p:cNvPr>
          <p:cNvCxnSpPr>
            <a:cxnSpLocks/>
          </p:cNvCxnSpPr>
          <p:nvPr/>
        </p:nvCxnSpPr>
        <p:spPr>
          <a:xfrm>
            <a:off x="7868060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E519C1-73E7-4420-A85B-6E7A9AC06310}"/>
              </a:ext>
            </a:extLst>
          </p:cNvPr>
          <p:cNvCxnSpPr>
            <a:cxnSpLocks/>
          </p:cNvCxnSpPr>
          <p:nvPr/>
        </p:nvCxnSpPr>
        <p:spPr>
          <a:xfrm>
            <a:off x="724255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4EF996-20CE-4644-A6D5-8B6D6DF0615D}"/>
              </a:ext>
            </a:extLst>
          </p:cNvPr>
          <p:cNvCxnSpPr>
            <a:cxnSpLocks/>
          </p:cNvCxnSpPr>
          <p:nvPr/>
        </p:nvCxnSpPr>
        <p:spPr>
          <a:xfrm>
            <a:off x="2787117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BB1482-EB51-41A9-BCD4-A9A46B0C2C26}"/>
              </a:ext>
            </a:extLst>
          </p:cNvPr>
          <p:cNvCxnSpPr>
            <a:cxnSpLocks/>
          </p:cNvCxnSpPr>
          <p:nvPr/>
        </p:nvCxnSpPr>
        <p:spPr>
          <a:xfrm>
            <a:off x="3079010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7467-B9F7-42FC-944E-60B2232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D65B-7256-43CA-B15B-B02DE302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3F68D3-1AC3-46EC-95AA-A1EDF9D51278}"/>
              </a:ext>
            </a:extLst>
          </p:cNvPr>
          <p:cNvCxnSpPr/>
          <p:nvPr/>
        </p:nvCxnSpPr>
        <p:spPr>
          <a:xfrm>
            <a:off x="374754" y="4174766"/>
            <a:ext cx="113025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C3E7A-F581-4019-AD5D-86125E56421C}"/>
              </a:ext>
            </a:extLst>
          </p:cNvPr>
          <p:cNvCxnSpPr>
            <a:cxnSpLocks/>
          </p:cNvCxnSpPr>
          <p:nvPr/>
        </p:nvCxnSpPr>
        <p:spPr>
          <a:xfrm>
            <a:off x="611099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F4240-FB31-41E8-AF1B-913478F2BE7D}"/>
              </a:ext>
            </a:extLst>
          </p:cNvPr>
          <p:cNvCxnSpPr>
            <a:cxnSpLocks/>
          </p:cNvCxnSpPr>
          <p:nvPr/>
        </p:nvCxnSpPr>
        <p:spPr>
          <a:xfrm>
            <a:off x="374754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62F30-9AF9-4CAC-852B-F5120D7542C1}"/>
              </a:ext>
            </a:extLst>
          </p:cNvPr>
          <p:cNvCxnSpPr>
            <a:cxnSpLocks/>
          </p:cNvCxnSpPr>
          <p:nvPr/>
        </p:nvCxnSpPr>
        <p:spPr>
          <a:xfrm>
            <a:off x="852940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1F9267-16CD-4C51-A93E-B725F30E7CD5}"/>
              </a:ext>
            </a:extLst>
          </p:cNvPr>
          <p:cNvCxnSpPr>
            <a:cxnSpLocks/>
          </p:cNvCxnSpPr>
          <p:nvPr/>
        </p:nvCxnSpPr>
        <p:spPr>
          <a:xfrm>
            <a:off x="183144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A0638-0949-4EE5-9445-043EC5EFCA88}"/>
              </a:ext>
            </a:extLst>
          </p:cNvPr>
          <p:cNvCxnSpPr>
            <a:cxnSpLocks/>
          </p:cNvCxnSpPr>
          <p:nvPr/>
        </p:nvCxnSpPr>
        <p:spPr>
          <a:xfrm>
            <a:off x="167113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CF1BE-3DCD-4635-9CF3-40E54C0F27AF}"/>
              </a:ext>
            </a:extLst>
          </p:cNvPr>
          <p:cNvCxnSpPr>
            <a:cxnSpLocks/>
          </p:cNvCxnSpPr>
          <p:nvPr/>
        </p:nvCxnSpPr>
        <p:spPr>
          <a:xfrm>
            <a:off x="9441620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8FF83-01DA-4D87-B6CE-EF699718F417}"/>
              </a:ext>
            </a:extLst>
          </p:cNvPr>
          <p:cNvCxnSpPr>
            <a:cxnSpLocks/>
          </p:cNvCxnSpPr>
          <p:nvPr/>
        </p:nvCxnSpPr>
        <p:spPr>
          <a:xfrm>
            <a:off x="954124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82576-489F-4F44-997C-308D436EB6E8}"/>
              </a:ext>
            </a:extLst>
          </p:cNvPr>
          <p:cNvCxnSpPr>
            <a:cxnSpLocks/>
          </p:cNvCxnSpPr>
          <p:nvPr/>
        </p:nvCxnSpPr>
        <p:spPr>
          <a:xfrm>
            <a:off x="955536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723A30-8EEA-440C-AAA8-421E62430322}"/>
              </a:ext>
            </a:extLst>
          </p:cNvPr>
          <p:cNvCxnSpPr>
            <a:cxnSpLocks/>
          </p:cNvCxnSpPr>
          <p:nvPr/>
        </p:nvCxnSpPr>
        <p:spPr>
          <a:xfrm>
            <a:off x="8165417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8474B-3BFA-4F36-A2B0-02CFB45C6CF4}"/>
              </a:ext>
            </a:extLst>
          </p:cNvPr>
          <p:cNvCxnSpPr>
            <a:cxnSpLocks/>
          </p:cNvCxnSpPr>
          <p:nvPr/>
        </p:nvCxnSpPr>
        <p:spPr>
          <a:xfrm>
            <a:off x="2063646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1E990-74EE-42DA-96B1-6FC75A3B90BC}"/>
              </a:ext>
            </a:extLst>
          </p:cNvPr>
          <p:cNvCxnSpPr>
            <a:cxnSpLocks/>
          </p:cNvCxnSpPr>
          <p:nvPr/>
        </p:nvCxnSpPr>
        <p:spPr>
          <a:xfrm>
            <a:off x="2250509" y="361360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679EA7-8A44-473F-B418-073E218D7C33}"/>
              </a:ext>
            </a:extLst>
          </p:cNvPr>
          <p:cNvCxnSpPr>
            <a:cxnSpLocks/>
          </p:cNvCxnSpPr>
          <p:nvPr/>
        </p:nvCxnSpPr>
        <p:spPr>
          <a:xfrm>
            <a:off x="8744787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0212D-4298-4764-A456-9F21276A67AB}"/>
              </a:ext>
            </a:extLst>
          </p:cNvPr>
          <p:cNvCxnSpPr>
            <a:cxnSpLocks/>
          </p:cNvCxnSpPr>
          <p:nvPr/>
        </p:nvCxnSpPr>
        <p:spPr>
          <a:xfrm>
            <a:off x="1432310" y="350939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8505C-4109-4B0F-80A3-A098D70F281F}"/>
              </a:ext>
            </a:extLst>
          </p:cNvPr>
          <p:cNvCxnSpPr>
            <a:cxnSpLocks/>
          </p:cNvCxnSpPr>
          <p:nvPr/>
        </p:nvCxnSpPr>
        <p:spPr>
          <a:xfrm>
            <a:off x="8291104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CEC9E-9387-46A1-B3C9-A13416D630CE}"/>
              </a:ext>
            </a:extLst>
          </p:cNvPr>
          <p:cNvCxnSpPr>
            <a:cxnSpLocks/>
          </p:cNvCxnSpPr>
          <p:nvPr/>
        </p:nvCxnSpPr>
        <p:spPr>
          <a:xfrm>
            <a:off x="8447430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CAC5F4-0637-49FF-81D7-D8D851576DDA}"/>
              </a:ext>
            </a:extLst>
          </p:cNvPr>
          <p:cNvCxnSpPr>
            <a:cxnSpLocks/>
          </p:cNvCxnSpPr>
          <p:nvPr/>
        </p:nvCxnSpPr>
        <p:spPr>
          <a:xfrm>
            <a:off x="9792206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3808B-9F35-4056-9583-5C85FC88D27E}"/>
              </a:ext>
            </a:extLst>
          </p:cNvPr>
          <p:cNvCxnSpPr>
            <a:cxnSpLocks/>
          </p:cNvCxnSpPr>
          <p:nvPr/>
        </p:nvCxnSpPr>
        <p:spPr>
          <a:xfrm>
            <a:off x="9106564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97613F-7B1F-4FA1-AA73-511A412CB4AC}"/>
              </a:ext>
            </a:extLst>
          </p:cNvPr>
          <p:cNvCxnSpPr>
            <a:cxnSpLocks/>
          </p:cNvCxnSpPr>
          <p:nvPr/>
        </p:nvCxnSpPr>
        <p:spPr>
          <a:xfrm>
            <a:off x="1671139" y="32785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70CF0-6156-45D9-85B7-2F32627DF294}"/>
              </a:ext>
            </a:extLst>
          </p:cNvPr>
          <p:cNvCxnSpPr>
            <a:cxnSpLocks/>
          </p:cNvCxnSpPr>
          <p:nvPr/>
        </p:nvCxnSpPr>
        <p:spPr>
          <a:xfrm>
            <a:off x="2011680" y="314482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6FF08A-9E71-4E14-9142-A5173AC01413}"/>
              </a:ext>
            </a:extLst>
          </p:cNvPr>
          <p:cNvCxnSpPr>
            <a:cxnSpLocks/>
          </p:cNvCxnSpPr>
          <p:nvPr/>
        </p:nvCxnSpPr>
        <p:spPr>
          <a:xfrm>
            <a:off x="2207747" y="302353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BF552-71A4-431D-B642-773759E7C5E1}"/>
              </a:ext>
            </a:extLst>
          </p:cNvPr>
          <p:cNvCxnSpPr>
            <a:cxnSpLocks/>
          </p:cNvCxnSpPr>
          <p:nvPr/>
        </p:nvCxnSpPr>
        <p:spPr>
          <a:xfrm>
            <a:off x="1920270" y="3381205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BF2C23-EE6C-44BA-80E1-C381CE6C4093}"/>
              </a:ext>
            </a:extLst>
          </p:cNvPr>
          <p:cNvCxnSpPr>
            <a:cxnSpLocks/>
          </p:cNvCxnSpPr>
          <p:nvPr/>
        </p:nvCxnSpPr>
        <p:spPr>
          <a:xfrm>
            <a:off x="2943528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FA5B2AF-C689-4AB3-AD79-0972547B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Peak Calling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285B97-E1AF-422C-A655-2075D63595D4}"/>
              </a:ext>
            </a:extLst>
          </p:cNvPr>
          <p:cNvCxnSpPr>
            <a:cxnSpLocks/>
          </p:cNvCxnSpPr>
          <p:nvPr/>
        </p:nvCxnSpPr>
        <p:spPr>
          <a:xfrm>
            <a:off x="8633466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3747B5-FCA1-4920-9C9E-8F586183A21B}"/>
              </a:ext>
            </a:extLst>
          </p:cNvPr>
          <p:cNvCxnSpPr>
            <a:cxnSpLocks/>
          </p:cNvCxnSpPr>
          <p:nvPr/>
        </p:nvCxnSpPr>
        <p:spPr>
          <a:xfrm>
            <a:off x="8447430" y="337539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38A85C-9452-4793-82BA-3FBB6177DBCE}"/>
              </a:ext>
            </a:extLst>
          </p:cNvPr>
          <p:cNvCxnSpPr>
            <a:cxnSpLocks/>
          </p:cNvCxnSpPr>
          <p:nvPr/>
        </p:nvCxnSpPr>
        <p:spPr>
          <a:xfrm>
            <a:off x="7868060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E519C1-73E7-4420-A85B-6E7A9AC06310}"/>
              </a:ext>
            </a:extLst>
          </p:cNvPr>
          <p:cNvCxnSpPr>
            <a:cxnSpLocks/>
          </p:cNvCxnSpPr>
          <p:nvPr/>
        </p:nvCxnSpPr>
        <p:spPr>
          <a:xfrm>
            <a:off x="724255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4EF996-20CE-4644-A6D5-8B6D6DF0615D}"/>
              </a:ext>
            </a:extLst>
          </p:cNvPr>
          <p:cNvCxnSpPr>
            <a:cxnSpLocks/>
          </p:cNvCxnSpPr>
          <p:nvPr/>
        </p:nvCxnSpPr>
        <p:spPr>
          <a:xfrm>
            <a:off x="2787117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BB1482-EB51-41A9-BCD4-A9A46B0C2C26}"/>
              </a:ext>
            </a:extLst>
          </p:cNvPr>
          <p:cNvCxnSpPr>
            <a:cxnSpLocks/>
          </p:cNvCxnSpPr>
          <p:nvPr/>
        </p:nvCxnSpPr>
        <p:spPr>
          <a:xfrm>
            <a:off x="3079010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E41F076-8326-4C05-B117-469DD3CB59F2}"/>
              </a:ext>
            </a:extLst>
          </p:cNvPr>
          <p:cNvSpPr/>
          <p:nvPr/>
        </p:nvSpPr>
        <p:spPr>
          <a:xfrm>
            <a:off x="1533494" y="2301551"/>
            <a:ext cx="1781984" cy="261878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7F8B9C-8820-44D3-98A7-7697AE3C6F6C}"/>
              </a:ext>
            </a:extLst>
          </p:cNvPr>
          <p:cNvSpPr/>
          <p:nvPr/>
        </p:nvSpPr>
        <p:spPr>
          <a:xfrm>
            <a:off x="8287994" y="2295746"/>
            <a:ext cx="1781984" cy="261878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59CAD-F034-4F44-B562-D73FA7456EEE}"/>
              </a:ext>
            </a:extLst>
          </p:cNvPr>
          <p:cNvSpPr txBox="1"/>
          <p:nvPr/>
        </p:nvSpPr>
        <p:spPr>
          <a:xfrm>
            <a:off x="1585214" y="5342393"/>
            <a:ext cx="868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peaks – their locations are linked to the epigenomic mark that is being studied</a:t>
            </a:r>
          </a:p>
        </p:txBody>
      </p:sp>
    </p:spTree>
    <p:extLst>
      <p:ext uri="{BB962C8B-B14F-4D97-AF65-F5344CB8AC3E}">
        <p14:creationId xmlns:p14="http://schemas.microsoft.com/office/powerpoint/2010/main" val="416337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AB02-22C2-40BA-9955-87D454DA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E055-5A1F-4EAB-AB31-5D4E9FE0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management environment</a:t>
            </a:r>
          </a:p>
          <a:p>
            <a:r>
              <a:rPr lang="en-US" dirty="0"/>
              <a:t>Allows you to install programs without having to worry about installing dependencies</a:t>
            </a:r>
          </a:p>
          <a:p>
            <a:r>
              <a:rPr lang="en-US" dirty="0"/>
              <a:t>We will use </a:t>
            </a:r>
            <a:r>
              <a:rPr lang="en-US" dirty="0" err="1"/>
              <a:t>Conda</a:t>
            </a:r>
            <a:r>
              <a:rPr lang="en-US" dirty="0"/>
              <a:t> to run MACS2</a:t>
            </a:r>
          </a:p>
          <a:p>
            <a:r>
              <a:rPr lang="en-US" dirty="0"/>
              <a:t>When running the downloaded shell script, remember to </a:t>
            </a:r>
            <a:r>
              <a:rPr lang="en-US" dirty="0" err="1"/>
              <a:t>chmod</a:t>
            </a:r>
            <a:r>
              <a:rPr lang="en-US" dirty="0"/>
              <a:t> to add execute privileges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D0539-01C8-40FD-9934-875BEC44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07-Oct-2020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4A653-25D4-479C-9AC7-DB7BC6F1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80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Tutorial 5 – MACS2</vt:lpstr>
      <vt:lpstr>What is MACS2</vt:lpstr>
      <vt:lpstr>Tutorial background</vt:lpstr>
      <vt:lpstr>Variant Calling</vt:lpstr>
      <vt:lpstr>Variant Calling</vt:lpstr>
      <vt:lpstr>Peak Calling</vt:lpstr>
      <vt:lpstr>Peak Calling</vt:lpstr>
      <vt:lpstr>Conda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 – Samtools &amp; Bcftools</dc:title>
  <dc:creator>Axel Hauduc</dc:creator>
  <cp:lastModifiedBy>Axel Hauduc</cp:lastModifiedBy>
  <cp:revision>1</cp:revision>
  <dcterms:created xsi:type="dcterms:W3CDTF">2020-10-02T04:18:46Z</dcterms:created>
  <dcterms:modified xsi:type="dcterms:W3CDTF">2020-10-09T16:04:23Z</dcterms:modified>
</cp:coreProperties>
</file>