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el Hauduc" initials="AH" lastIdx="1" clrIdx="0">
    <p:extLst>
      <p:ext uri="{19B8F6BF-5375-455C-9EA6-DF929625EA0E}">
        <p15:presenceInfo xmlns:p15="http://schemas.microsoft.com/office/powerpoint/2012/main" userId="8fbef522b4658a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DA74-EEE0-4B74-AE8A-7DCBF641D380}" v="201" dt="2020-10-30T15:45:42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0" autoAdjust="0"/>
    <p:restoredTop sz="77870" autoAdjust="0"/>
  </p:normalViewPr>
  <p:slideViewPr>
    <p:cSldViewPr snapToGrid="0">
      <p:cViewPr varScale="1">
        <p:scale>
          <a:sx n="126" d="100"/>
          <a:sy n="126" d="100"/>
        </p:scale>
        <p:origin x="15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Hauduc" userId="8fbef522b4658a47" providerId="LiveId" clId="{7758DA74-EEE0-4B74-AE8A-7DCBF641D380}"/>
    <pc:docChg chg="undo custSel addSld delSld modSld">
      <pc:chgData name="Axel Hauduc" userId="8fbef522b4658a47" providerId="LiveId" clId="{7758DA74-EEE0-4B74-AE8A-7DCBF641D380}" dt="2020-10-30T16:06:40.880" v="513" actId="20577"/>
      <pc:docMkLst>
        <pc:docMk/>
      </pc:docMkLst>
      <pc:sldChg chg="modSp mod">
        <pc:chgData name="Axel Hauduc" userId="8fbef522b4658a47" providerId="LiveId" clId="{7758DA74-EEE0-4B74-AE8A-7DCBF641D380}" dt="2020-10-30T05:21:26.902" v="30" actId="20577"/>
        <pc:sldMkLst>
          <pc:docMk/>
          <pc:sldMk cId="1422608228" sldId="256"/>
        </pc:sldMkLst>
        <pc:spChg chg="mod">
          <ac:chgData name="Axel Hauduc" userId="8fbef522b4658a47" providerId="LiveId" clId="{7758DA74-EEE0-4B74-AE8A-7DCBF641D380}" dt="2020-10-30T05:21:13.752" v="26" actId="20577"/>
          <ac:spMkLst>
            <pc:docMk/>
            <pc:sldMk cId="1422608228" sldId="256"/>
            <ac:spMk id="2" creationId="{7258FFA6-63F5-45C3-816F-0F6A13D4BCBB}"/>
          </ac:spMkLst>
        </pc:spChg>
        <pc:spChg chg="mod">
          <ac:chgData name="Axel Hauduc" userId="8fbef522b4658a47" providerId="LiveId" clId="{7758DA74-EEE0-4B74-AE8A-7DCBF641D380}" dt="2020-10-30T05:21:26.902" v="30" actId="20577"/>
          <ac:spMkLst>
            <pc:docMk/>
            <pc:sldMk cId="1422608228" sldId="256"/>
            <ac:spMk id="3" creationId="{4BABD12E-A8F2-4888-AE05-FDBB9C1B3492}"/>
          </ac:spMkLst>
        </pc:spChg>
      </pc:sldChg>
      <pc:sldChg chg="modSp new mod">
        <pc:chgData name="Axel Hauduc" userId="8fbef522b4658a47" providerId="LiveId" clId="{7758DA74-EEE0-4B74-AE8A-7DCBF641D380}" dt="2020-10-30T15:44:01.600" v="392" actId="403"/>
        <pc:sldMkLst>
          <pc:docMk/>
          <pc:sldMk cId="2244466614" sldId="257"/>
        </pc:sldMkLst>
        <pc:spChg chg="mod">
          <ac:chgData name="Axel Hauduc" userId="8fbef522b4658a47" providerId="LiveId" clId="{7758DA74-EEE0-4B74-AE8A-7DCBF641D380}" dt="2020-10-30T15:40:12.020" v="46" actId="20577"/>
          <ac:spMkLst>
            <pc:docMk/>
            <pc:sldMk cId="2244466614" sldId="257"/>
            <ac:spMk id="2" creationId="{506C718E-EA7F-4577-997F-C41E533BFD2B}"/>
          </ac:spMkLst>
        </pc:spChg>
        <pc:spChg chg="mod">
          <ac:chgData name="Axel Hauduc" userId="8fbef522b4658a47" providerId="LiveId" clId="{7758DA74-EEE0-4B74-AE8A-7DCBF641D380}" dt="2020-10-30T15:44:01.600" v="392" actId="403"/>
          <ac:spMkLst>
            <pc:docMk/>
            <pc:sldMk cId="2244466614" sldId="257"/>
            <ac:spMk id="3" creationId="{55F61DAA-D696-4AA7-BFD0-52400C9B528A}"/>
          </ac:spMkLst>
        </pc:spChg>
      </pc:sldChg>
      <pc:sldChg chg="addSp delSp modSp new mod addCm delCm">
        <pc:chgData name="Axel Hauduc" userId="8fbef522b4658a47" providerId="LiveId" clId="{7758DA74-EEE0-4B74-AE8A-7DCBF641D380}" dt="2020-10-30T15:45:51.725" v="486" actId="1076"/>
        <pc:sldMkLst>
          <pc:docMk/>
          <pc:sldMk cId="1034642146" sldId="258"/>
        </pc:sldMkLst>
        <pc:spChg chg="mod">
          <ac:chgData name="Axel Hauduc" userId="8fbef522b4658a47" providerId="LiveId" clId="{7758DA74-EEE0-4B74-AE8A-7DCBF641D380}" dt="2020-10-30T15:41:49.405" v="168" actId="20577"/>
          <ac:spMkLst>
            <pc:docMk/>
            <pc:sldMk cId="1034642146" sldId="258"/>
            <ac:spMk id="2" creationId="{350F5C0E-BA99-47D3-BF17-2613D28AB332}"/>
          </ac:spMkLst>
        </pc:spChg>
        <pc:spChg chg="mod">
          <ac:chgData name="Axel Hauduc" userId="8fbef522b4658a47" providerId="LiveId" clId="{7758DA74-EEE0-4B74-AE8A-7DCBF641D380}" dt="2020-10-30T15:42:21.656" v="247" actId="14100"/>
          <ac:spMkLst>
            <pc:docMk/>
            <pc:sldMk cId="1034642146" sldId="258"/>
            <ac:spMk id="3" creationId="{86380505-567D-4A4E-B8A3-29625CDD8F0C}"/>
          </ac:spMkLst>
        </pc:spChg>
        <pc:spChg chg="add del">
          <ac:chgData name="Axel Hauduc" userId="8fbef522b4658a47" providerId="LiveId" clId="{7758DA74-EEE0-4B74-AE8A-7DCBF641D380}" dt="2020-10-30T15:45:41.118" v="470"/>
          <ac:spMkLst>
            <pc:docMk/>
            <pc:sldMk cId="1034642146" sldId="258"/>
            <ac:spMk id="9" creationId="{71DBDABD-7172-4E37-9494-3489FF392186}"/>
          </ac:spMkLst>
        </pc:spChg>
        <pc:spChg chg="add mod">
          <ac:chgData name="Axel Hauduc" userId="8fbef522b4658a47" providerId="LiveId" clId="{7758DA74-EEE0-4B74-AE8A-7DCBF641D380}" dt="2020-10-30T15:45:51.725" v="486" actId="1076"/>
          <ac:spMkLst>
            <pc:docMk/>
            <pc:sldMk cId="1034642146" sldId="258"/>
            <ac:spMk id="10" creationId="{D85889F5-704D-4F41-975A-25ECD6082F92}"/>
          </ac:spMkLst>
        </pc:spChg>
        <pc:graphicFrameChg chg="add mod modGraphic">
          <ac:chgData name="Axel Hauduc" userId="8fbef522b4658a47" providerId="LiveId" clId="{7758DA74-EEE0-4B74-AE8A-7DCBF641D380}" dt="2020-10-30T15:44:54.143" v="464" actId="1076"/>
          <ac:graphicFrameMkLst>
            <pc:docMk/>
            <pc:sldMk cId="1034642146" sldId="258"/>
            <ac:graphicFrameMk id="6" creationId="{5D7B7265-3A09-4DEE-B090-44E47580E8BB}"/>
          </ac:graphicFrameMkLst>
        </pc:graphicFrameChg>
        <pc:cxnChg chg="add mod">
          <ac:chgData name="Axel Hauduc" userId="8fbef522b4658a47" providerId="LiveId" clId="{7758DA74-EEE0-4B74-AE8A-7DCBF641D380}" dt="2020-10-30T15:45:48.712" v="485" actId="1076"/>
          <ac:cxnSpMkLst>
            <pc:docMk/>
            <pc:sldMk cId="1034642146" sldId="258"/>
            <ac:cxnSpMk id="8" creationId="{6799079D-F852-4CBB-ACBA-33F2570D90E7}"/>
          </ac:cxnSpMkLst>
        </pc:cxnChg>
      </pc:sldChg>
      <pc:sldChg chg="modSp new mod">
        <pc:chgData name="Axel Hauduc" userId="8fbef522b4658a47" providerId="LiveId" clId="{7758DA74-EEE0-4B74-AE8A-7DCBF641D380}" dt="2020-10-30T16:06:40.880" v="513" actId="20577"/>
        <pc:sldMkLst>
          <pc:docMk/>
          <pc:sldMk cId="4091964441" sldId="259"/>
        </pc:sldMkLst>
        <pc:spChg chg="mod">
          <ac:chgData name="Axel Hauduc" userId="8fbef522b4658a47" providerId="LiveId" clId="{7758DA74-EEE0-4B74-AE8A-7DCBF641D380}" dt="2020-10-30T15:45:59.955" v="504" actId="20577"/>
          <ac:spMkLst>
            <pc:docMk/>
            <pc:sldMk cId="4091964441" sldId="259"/>
            <ac:spMk id="2" creationId="{CDAB18F4-795B-403E-B888-9D2C3D865CD1}"/>
          </ac:spMkLst>
        </pc:spChg>
        <pc:spChg chg="mod">
          <ac:chgData name="Axel Hauduc" userId="8fbef522b4658a47" providerId="LiveId" clId="{7758DA74-EEE0-4B74-AE8A-7DCBF641D380}" dt="2020-10-30T16:06:40.880" v="513" actId="20577"/>
          <ac:spMkLst>
            <pc:docMk/>
            <pc:sldMk cId="4091964441" sldId="259"/>
            <ac:spMk id="3" creationId="{F4F980BA-C3BB-4B41-90B7-EAC6F8567303}"/>
          </ac:spMkLst>
        </pc:spChg>
      </pc:sldChg>
      <pc:sldChg chg="del">
        <pc:chgData name="Axel Hauduc" userId="8fbef522b4658a47" providerId="LiveId" clId="{7758DA74-EEE0-4B74-AE8A-7DCBF641D380}" dt="2020-10-30T14:59:18.851" v="31" actId="47"/>
        <pc:sldMkLst>
          <pc:docMk/>
          <pc:sldMk cId="3474638256" sldId="265"/>
        </pc:sldMkLst>
      </pc:sldChg>
      <pc:sldChg chg="del">
        <pc:chgData name="Axel Hauduc" userId="8fbef522b4658a47" providerId="LiveId" clId="{7758DA74-EEE0-4B74-AE8A-7DCBF641D380}" dt="2020-10-30T14:59:18.851" v="31" actId="47"/>
        <pc:sldMkLst>
          <pc:docMk/>
          <pc:sldMk cId="2053121856" sldId="268"/>
        </pc:sldMkLst>
      </pc:sldChg>
      <pc:sldChg chg="del">
        <pc:chgData name="Axel Hauduc" userId="8fbef522b4658a47" providerId="LiveId" clId="{7758DA74-EEE0-4B74-AE8A-7DCBF641D380}" dt="2020-10-30T14:59:18.851" v="31" actId="47"/>
        <pc:sldMkLst>
          <pc:docMk/>
          <pc:sldMk cId="1289313807" sldId="269"/>
        </pc:sldMkLst>
      </pc:sldChg>
      <pc:sldChg chg="del">
        <pc:chgData name="Axel Hauduc" userId="8fbef522b4658a47" providerId="LiveId" clId="{7758DA74-EEE0-4B74-AE8A-7DCBF641D380}" dt="2020-10-30T14:59:18.851" v="31" actId="47"/>
        <pc:sldMkLst>
          <pc:docMk/>
          <pc:sldMk cId="497896318" sldId="285"/>
        </pc:sldMkLst>
      </pc:sldChg>
      <pc:sldChg chg="del">
        <pc:chgData name="Axel Hauduc" userId="8fbef522b4658a47" providerId="LiveId" clId="{7758DA74-EEE0-4B74-AE8A-7DCBF641D380}" dt="2020-10-30T14:59:18.851" v="31" actId="47"/>
        <pc:sldMkLst>
          <pc:docMk/>
          <pc:sldMk cId="4163377545" sldId="286"/>
        </pc:sldMkLst>
      </pc:sldChg>
      <pc:sldChg chg="del">
        <pc:chgData name="Axel Hauduc" userId="8fbef522b4658a47" providerId="LiveId" clId="{7758DA74-EEE0-4B74-AE8A-7DCBF641D380}" dt="2020-10-30T14:59:18.851" v="31" actId="47"/>
        <pc:sldMkLst>
          <pc:docMk/>
          <pc:sldMk cId="2633749031" sldId="289"/>
        </pc:sldMkLst>
      </pc:sldChg>
      <pc:sldChg chg="del">
        <pc:chgData name="Axel Hauduc" userId="8fbef522b4658a47" providerId="LiveId" clId="{7758DA74-EEE0-4B74-AE8A-7DCBF641D380}" dt="2020-10-30T14:59:18.851" v="31" actId="47"/>
        <pc:sldMkLst>
          <pc:docMk/>
          <pc:sldMk cId="671741492" sldId="290"/>
        </pc:sldMkLst>
      </pc:sldChg>
      <pc:sldChg chg="del">
        <pc:chgData name="Axel Hauduc" userId="8fbef522b4658a47" providerId="LiveId" clId="{7758DA74-EEE0-4B74-AE8A-7DCBF641D380}" dt="2020-10-30T14:59:18.851" v="31" actId="47"/>
        <pc:sldMkLst>
          <pc:docMk/>
          <pc:sldMk cId="2530711837" sldId="293"/>
        </pc:sldMkLst>
      </pc:sldChg>
      <pc:sldChg chg="del">
        <pc:chgData name="Axel Hauduc" userId="8fbef522b4658a47" providerId="LiveId" clId="{7758DA74-EEE0-4B74-AE8A-7DCBF641D380}" dt="2020-10-30T14:59:18.851" v="31" actId="47"/>
        <pc:sldMkLst>
          <pc:docMk/>
          <pc:sldMk cId="1833957265" sldId="294"/>
        </pc:sldMkLst>
      </pc:sldChg>
      <pc:sldChg chg="del">
        <pc:chgData name="Axel Hauduc" userId="8fbef522b4658a47" providerId="LiveId" clId="{7758DA74-EEE0-4B74-AE8A-7DCBF641D380}" dt="2020-10-30T14:59:18.851" v="31" actId="47"/>
        <pc:sldMkLst>
          <pc:docMk/>
          <pc:sldMk cId="1625414955" sldId="29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BECD2-6E1D-467A-A35E-C1BDCACDF19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E02D78-B10D-431F-A7C5-5AB541ED428D}">
      <dgm:prSet phldrT="[Text]"/>
      <dgm:spPr/>
      <dgm:t>
        <a:bodyPr/>
        <a:lstStyle/>
        <a:p>
          <a:r>
            <a:rPr lang="en-US" dirty="0"/>
            <a:t>Align </a:t>
          </a:r>
          <a:r>
            <a:rPr lang="en-US" dirty="0" err="1"/>
            <a:t>RNAseq</a:t>
          </a:r>
          <a:r>
            <a:rPr lang="en-US" dirty="0"/>
            <a:t> data to reference</a:t>
          </a:r>
        </a:p>
        <a:p>
          <a:r>
            <a:rPr lang="en-US" dirty="0"/>
            <a:t>(STAR on Bash)</a:t>
          </a:r>
        </a:p>
      </dgm:t>
    </dgm:pt>
    <dgm:pt modelId="{73E2ADD5-89F1-4844-89DA-3C45B9AF9D0F}" type="parTrans" cxnId="{C876AA34-21D6-4200-A54C-D769066F78E7}">
      <dgm:prSet/>
      <dgm:spPr/>
      <dgm:t>
        <a:bodyPr/>
        <a:lstStyle/>
        <a:p>
          <a:endParaRPr lang="en-US"/>
        </a:p>
      </dgm:t>
    </dgm:pt>
    <dgm:pt modelId="{D437902E-E31C-4221-B75F-5E54D9F73CCF}" type="sibTrans" cxnId="{C876AA34-21D6-4200-A54C-D769066F78E7}">
      <dgm:prSet/>
      <dgm:spPr/>
      <dgm:t>
        <a:bodyPr/>
        <a:lstStyle/>
        <a:p>
          <a:endParaRPr lang="en-US"/>
        </a:p>
      </dgm:t>
    </dgm:pt>
    <dgm:pt modelId="{ED5DFCBD-2CEE-47A1-A04E-E0184660A50C}">
      <dgm:prSet phldrT="[Text]"/>
      <dgm:spPr/>
      <dgm:t>
        <a:bodyPr/>
        <a:lstStyle/>
        <a:p>
          <a:r>
            <a:rPr lang="en-US" dirty="0"/>
            <a:t>Count depth of alignment unique to every gene/feature</a:t>
          </a:r>
        </a:p>
        <a:p>
          <a:r>
            <a:rPr lang="en-US" dirty="0"/>
            <a:t>(</a:t>
          </a:r>
          <a:r>
            <a:rPr lang="en-US" dirty="0" err="1"/>
            <a:t>HTSeq</a:t>
          </a:r>
          <a:r>
            <a:rPr lang="en-US" dirty="0"/>
            <a:t> on Bash)</a:t>
          </a:r>
        </a:p>
      </dgm:t>
    </dgm:pt>
    <dgm:pt modelId="{C27EEA90-3991-45C8-8DA8-D4BD23891CE7}" type="parTrans" cxnId="{8BDD75C3-1F60-43DF-AF72-46D7A2F2B29F}">
      <dgm:prSet/>
      <dgm:spPr/>
      <dgm:t>
        <a:bodyPr/>
        <a:lstStyle/>
        <a:p>
          <a:endParaRPr lang="en-US"/>
        </a:p>
      </dgm:t>
    </dgm:pt>
    <dgm:pt modelId="{0D254C1C-BF95-4676-984D-5DE9D023145D}" type="sibTrans" cxnId="{8BDD75C3-1F60-43DF-AF72-46D7A2F2B29F}">
      <dgm:prSet/>
      <dgm:spPr/>
      <dgm:t>
        <a:bodyPr/>
        <a:lstStyle/>
        <a:p>
          <a:endParaRPr lang="en-US"/>
        </a:p>
      </dgm:t>
    </dgm:pt>
    <dgm:pt modelId="{402C60F1-060C-4DDB-9640-94F5D0FAA68E}">
      <dgm:prSet phldrT="[Text]"/>
      <dgm:spPr/>
      <dgm:t>
        <a:bodyPr/>
        <a:lstStyle/>
        <a:p>
          <a:r>
            <a:rPr lang="en-US" dirty="0"/>
            <a:t>Statistical analysis of differential genes (DESeq2 in R) </a:t>
          </a:r>
        </a:p>
      </dgm:t>
    </dgm:pt>
    <dgm:pt modelId="{AFEFA9DF-5E62-4DCA-A634-B3D7B6DFD603}" type="parTrans" cxnId="{09B582AB-185F-45CA-94DF-5EE02D00D433}">
      <dgm:prSet/>
      <dgm:spPr/>
      <dgm:t>
        <a:bodyPr/>
        <a:lstStyle/>
        <a:p>
          <a:endParaRPr lang="en-US"/>
        </a:p>
      </dgm:t>
    </dgm:pt>
    <dgm:pt modelId="{98BF6DEB-C4FB-4148-B5D5-5097CB9548F8}" type="sibTrans" cxnId="{09B582AB-185F-45CA-94DF-5EE02D00D433}">
      <dgm:prSet/>
      <dgm:spPr/>
      <dgm:t>
        <a:bodyPr/>
        <a:lstStyle/>
        <a:p>
          <a:endParaRPr lang="en-US"/>
        </a:p>
      </dgm:t>
    </dgm:pt>
    <dgm:pt modelId="{B4D53077-8C39-4435-830E-0D5731AD17D5}" type="pres">
      <dgm:prSet presAssocID="{2E1BECD2-6E1D-467A-A35E-C1BDCACDF193}" presName="Name0" presStyleCnt="0">
        <dgm:presLayoutVars>
          <dgm:dir/>
          <dgm:resizeHandles val="exact"/>
        </dgm:presLayoutVars>
      </dgm:prSet>
      <dgm:spPr/>
    </dgm:pt>
    <dgm:pt modelId="{6368DB29-F565-4322-AA07-C3CA969FFAC0}" type="pres">
      <dgm:prSet presAssocID="{B7E02D78-B10D-431F-A7C5-5AB541ED428D}" presName="node" presStyleLbl="node1" presStyleIdx="0" presStyleCnt="3">
        <dgm:presLayoutVars>
          <dgm:bulletEnabled val="1"/>
        </dgm:presLayoutVars>
      </dgm:prSet>
      <dgm:spPr/>
    </dgm:pt>
    <dgm:pt modelId="{AFB3F043-ABDC-48F8-883B-9B41E1BA03EE}" type="pres">
      <dgm:prSet presAssocID="{D437902E-E31C-4221-B75F-5E54D9F73CCF}" presName="sibTrans" presStyleLbl="sibTrans2D1" presStyleIdx="0" presStyleCnt="2"/>
      <dgm:spPr/>
    </dgm:pt>
    <dgm:pt modelId="{428A59A3-1DA6-4CAD-9786-E9307BAABDE5}" type="pres">
      <dgm:prSet presAssocID="{D437902E-E31C-4221-B75F-5E54D9F73CCF}" presName="connectorText" presStyleLbl="sibTrans2D1" presStyleIdx="0" presStyleCnt="2"/>
      <dgm:spPr/>
    </dgm:pt>
    <dgm:pt modelId="{405EF832-6012-468B-BF57-D191EBB10978}" type="pres">
      <dgm:prSet presAssocID="{ED5DFCBD-2CEE-47A1-A04E-E0184660A50C}" presName="node" presStyleLbl="node1" presStyleIdx="1" presStyleCnt="3">
        <dgm:presLayoutVars>
          <dgm:bulletEnabled val="1"/>
        </dgm:presLayoutVars>
      </dgm:prSet>
      <dgm:spPr/>
    </dgm:pt>
    <dgm:pt modelId="{7B0ED858-8805-4E03-8E2D-F2F86DE0E753}" type="pres">
      <dgm:prSet presAssocID="{0D254C1C-BF95-4676-984D-5DE9D023145D}" presName="sibTrans" presStyleLbl="sibTrans2D1" presStyleIdx="1" presStyleCnt="2"/>
      <dgm:spPr/>
    </dgm:pt>
    <dgm:pt modelId="{9C53556D-17C5-4E5C-BB31-6937864AD43C}" type="pres">
      <dgm:prSet presAssocID="{0D254C1C-BF95-4676-984D-5DE9D023145D}" presName="connectorText" presStyleLbl="sibTrans2D1" presStyleIdx="1" presStyleCnt="2"/>
      <dgm:spPr/>
    </dgm:pt>
    <dgm:pt modelId="{06EE4208-B367-413B-A232-CD1C09E3DAC8}" type="pres">
      <dgm:prSet presAssocID="{402C60F1-060C-4DDB-9640-94F5D0FAA68E}" presName="node" presStyleLbl="node1" presStyleIdx="2" presStyleCnt="3">
        <dgm:presLayoutVars>
          <dgm:bulletEnabled val="1"/>
        </dgm:presLayoutVars>
      </dgm:prSet>
      <dgm:spPr/>
    </dgm:pt>
  </dgm:ptLst>
  <dgm:cxnLst>
    <dgm:cxn modelId="{A2AF232E-CA5B-4915-87E3-91C56DEB3E93}" type="presOf" srcId="{ED5DFCBD-2CEE-47A1-A04E-E0184660A50C}" destId="{405EF832-6012-468B-BF57-D191EBB10978}" srcOrd="0" destOrd="0" presId="urn:microsoft.com/office/officeart/2005/8/layout/process1"/>
    <dgm:cxn modelId="{C876AA34-21D6-4200-A54C-D769066F78E7}" srcId="{2E1BECD2-6E1D-467A-A35E-C1BDCACDF193}" destId="{B7E02D78-B10D-431F-A7C5-5AB541ED428D}" srcOrd="0" destOrd="0" parTransId="{73E2ADD5-89F1-4844-89DA-3C45B9AF9D0F}" sibTransId="{D437902E-E31C-4221-B75F-5E54D9F73CCF}"/>
    <dgm:cxn modelId="{25F62441-6660-448A-8BE8-6F11AD12B8E7}" type="presOf" srcId="{D437902E-E31C-4221-B75F-5E54D9F73CCF}" destId="{428A59A3-1DA6-4CAD-9786-E9307BAABDE5}" srcOrd="1" destOrd="0" presId="urn:microsoft.com/office/officeart/2005/8/layout/process1"/>
    <dgm:cxn modelId="{BBE92D51-250D-4B58-AE2F-BE89654C266A}" type="presOf" srcId="{B7E02D78-B10D-431F-A7C5-5AB541ED428D}" destId="{6368DB29-F565-4322-AA07-C3CA969FFAC0}" srcOrd="0" destOrd="0" presId="urn:microsoft.com/office/officeart/2005/8/layout/process1"/>
    <dgm:cxn modelId="{4202638B-75F5-4562-B3B6-4B3EADEDF2FD}" type="presOf" srcId="{D437902E-E31C-4221-B75F-5E54D9F73CCF}" destId="{AFB3F043-ABDC-48F8-883B-9B41E1BA03EE}" srcOrd="0" destOrd="0" presId="urn:microsoft.com/office/officeart/2005/8/layout/process1"/>
    <dgm:cxn modelId="{EB4B0894-B635-4D14-8383-5FC92ACE1E10}" type="presOf" srcId="{402C60F1-060C-4DDB-9640-94F5D0FAA68E}" destId="{06EE4208-B367-413B-A232-CD1C09E3DAC8}" srcOrd="0" destOrd="0" presId="urn:microsoft.com/office/officeart/2005/8/layout/process1"/>
    <dgm:cxn modelId="{09B582AB-185F-45CA-94DF-5EE02D00D433}" srcId="{2E1BECD2-6E1D-467A-A35E-C1BDCACDF193}" destId="{402C60F1-060C-4DDB-9640-94F5D0FAA68E}" srcOrd="2" destOrd="0" parTransId="{AFEFA9DF-5E62-4DCA-A634-B3D7B6DFD603}" sibTransId="{98BF6DEB-C4FB-4148-B5D5-5097CB9548F8}"/>
    <dgm:cxn modelId="{8BDD75C3-1F60-43DF-AF72-46D7A2F2B29F}" srcId="{2E1BECD2-6E1D-467A-A35E-C1BDCACDF193}" destId="{ED5DFCBD-2CEE-47A1-A04E-E0184660A50C}" srcOrd="1" destOrd="0" parTransId="{C27EEA90-3991-45C8-8DA8-D4BD23891CE7}" sibTransId="{0D254C1C-BF95-4676-984D-5DE9D023145D}"/>
    <dgm:cxn modelId="{2BEAEED9-1637-4074-8CCF-435287355F5C}" type="presOf" srcId="{0D254C1C-BF95-4676-984D-5DE9D023145D}" destId="{9C53556D-17C5-4E5C-BB31-6937864AD43C}" srcOrd="1" destOrd="0" presId="urn:microsoft.com/office/officeart/2005/8/layout/process1"/>
    <dgm:cxn modelId="{7B0687F0-E38D-4441-87D1-E8C7616F2C11}" type="presOf" srcId="{0D254C1C-BF95-4676-984D-5DE9D023145D}" destId="{7B0ED858-8805-4E03-8E2D-F2F86DE0E753}" srcOrd="0" destOrd="0" presId="urn:microsoft.com/office/officeart/2005/8/layout/process1"/>
    <dgm:cxn modelId="{15A9EAF5-E0C3-4BED-959B-6D13BAD96EE9}" type="presOf" srcId="{2E1BECD2-6E1D-467A-A35E-C1BDCACDF193}" destId="{B4D53077-8C39-4435-830E-0D5731AD17D5}" srcOrd="0" destOrd="0" presId="urn:microsoft.com/office/officeart/2005/8/layout/process1"/>
    <dgm:cxn modelId="{2A1D32D2-4C00-486B-9544-144D6CF9B481}" type="presParOf" srcId="{B4D53077-8C39-4435-830E-0D5731AD17D5}" destId="{6368DB29-F565-4322-AA07-C3CA969FFAC0}" srcOrd="0" destOrd="0" presId="urn:microsoft.com/office/officeart/2005/8/layout/process1"/>
    <dgm:cxn modelId="{9E778528-29D6-40CE-A48E-E1645C68C780}" type="presParOf" srcId="{B4D53077-8C39-4435-830E-0D5731AD17D5}" destId="{AFB3F043-ABDC-48F8-883B-9B41E1BA03EE}" srcOrd="1" destOrd="0" presId="urn:microsoft.com/office/officeart/2005/8/layout/process1"/>
    <dgm:cxn modelId="{0EF05312-888E-4622-895E-76D2FBBB7E8B}" type="presParOf" srcId="{AFB3F043-ABDC-48F8-883B-9B41E1BA03EE}" destId="{428A59A3-1DA6-4CAD-9786-E9307BAABDE5}" srcOrd="0" destOrd="0" presId="urn:microsoft.com/office/officeart/2005/8/layout/process1"/>
    <dgm:cxn modelId="{411D2B9B-E78C-4A61-AFD6-335C1657F8A0}" type="presParOf" srcId="{B4D53077-8C39-4435-830E-0D5731AD17D5}" destId="{405EF832-6012-468B-BF57-D191EBB10978}" srcOrd="2" destOrd="0" presId="urn:microsoft.com/office/officeart/2005/8/layout/process1"/>
    <dgm:cxn modelId="{0BC57D71-7B0C-432D-AE1F-D89F4D782C1D}" type="presParOf" srcId="{B4D53077-8C39-4435-830E-0D5731AD17D5}" destId="{7B0ED858-8805-4E03-8E2D-F2F86DE0E753}" srcOrd="3" destOrd="0" presId="urn:microsoft.com/office/officeart/2005/8/layout/process1"/>
    <dgm:cxn modelId="{14085CE6-E8FC-4FBE-B654-08389352E924}" type="presParOf" srcId="{7B0ED858-8805-4E03-8E2D-F2F86DE0E753}" destId="{9C53556D-17C5-4E5C-BB31-6937864AD43C}" srcOrd="0" destOrd="0" presId="urn:microsoft.com/office/officeart/2005/8/layout/process1"/>
    <dgm:cxn modelId="{89E34662-2BCE-4323-92D2-FA2EDB0E7641}" type="presParOf" srcId="{B4D53077-8C39-4435-830E-0D5731AD17D5}" destId="{06EE4208-B367-413B-A232-CD1C09E3DA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8DB29-F565-4322-AA07-C3CA969FFAC0}">
      <dsp:nvSpPr>
        <dsp:cNvPr id="0" name=""/>
        <dsp:cNvSpPr/>
      </dsp:nvSpPr>
      <dsp:spPr>
        <a:xfrm>
          <a:off x="7143" y="2038751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Align </a:t>
          </a:r>
          <a:r>
            <a:rPr lang="en-US" sz="1800" kern="1200" dirty="0" err="1"/>
            <a:t>RNAseq</a:t>
          </a:r>
          <a:r>
            <a:rPr lang="en-US" sz="1800" kern="1200" dirty="0"/>
            <a:t> data to reference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(STAR on Bash)</a:t>
          </a:r>
        </a:p>
      </dsp:txBody>
      <dsp:txXfrm>
        <a:off x="46424" y="2078032"/>
        <a:ext cx="2056625" cy="1262602"/>
      </dsp:txXfrm>
    </dsp:sp>
    <dsp:sp modelId="{AFB3F043-ABDC-48F8-883B-9B41E1BA03EE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55850" y="2550475"/>
        <a:ext cx="316861" cy="317716"/>
      </dsp:txXfrm>
    </dsp:sp>
    <dsp:sp modelId="{405EF832-6012-468B-BF57-D191EBB10978}">
      <dsp:nvSpPr>
        <dsp:cNvPr id="0" name=""/>
        <dsp:cNvSpPr/>
      </dsp:nvSpPr>
      <dsp:spPr>
        <a:xfrm>
          <a:off x="2996406" y="2038751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Count depth of alignment unique to every gene/feature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sz="1800" kern="1200" dirty="0" err="1"/>
            <a:t>HTSeq</a:t>
          </a:r>
          <a:r>
            <a:rPr lang="en-US" sz="1800" kern="1200" dirty="0"/>
            <a:t> on Bash)</a:t>
          </a:r>
        </a:p>
      </dsp:txBody>
      <dsp:txXfrm>
        <a:off x="3035687" y="2078032"/>
        <a:ext cx="2056625" cy="1262602"/>
      </dsp:txXfrm>
    </dsp:sp>
    <dsp:sp modelId="{7B0ED858-8805-4E03-8E2D-F2F86DE0E753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45112" y="2550475"/>
        <a:ext cx="316861" cy="317716"/>
      </dsp:txXfrm>
    </dsp:sp>
    <dsp:sp modelId="{06EE4208-B367-413B-A232-CD1C09E3DAC8}">
      <dsp:nvSpPr>
        <dsp:cNvPr id="0" name=""/>
        <dsp:cNvSpPr/>
      </dsp:nvSpPr>
      <dsp:spPr>
        <a:xfrm>
          <a:off x="5985668" y="2038751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Statistical analysis of differential genes (DESeq2 in R) </a:t>
          </a:r>
        </a:p>
      </dsp:txBody>
      <dsp:txXfrm>
        <a:off x="6024949" y="2078032"/>
        <a:ext cx="2056625" cy="1262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5BAB-7781-446B-8667-505DDDD58EE5}" type="datetimeFigureOut">
              <a:rPr lang="en-US" smtClean="0"/>
              <a:t>29-Oct-2020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BEBF-E7FC-487D-9701-09FECE74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5545-52DC-4BE3-A162-06927219932E}" type="datetime1">
              <a:rPr lang="en-US" smtClean="0"/>
              <a:t>29-Oct-2020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39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C017-59AB-4C9E-A699-8BBE4A16FA35}" type="datetime1">
              <a:rPr lang="en-US" smtClean="0"/>
              <a:t>29-Oct-2020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7A18-025F-4AE1-B460-2308283989F4}" type="datetime1">
              <a:rPr lang="en-US" smtClean="0"/>
              <a:t>29-Oct-2020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29-Oct-2020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43D1-E2B9-4636-BBE0-4AFE70C57FE8}" type="datetime1">
              <a:rPr lang="en-US" smtClean="0"/>
              <a:t>29-Oct-2020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3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1A0D-99F6-49DB-9732-4803DDC194C5}" type="datetime1">
              <a:rPr lang="en-US" smtClean="0"/>
              <a:t>29-Oct-2020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1AA2-D227-4DAB-929C-55D1BFAF41A2}" type="datetime1">
              <a:rPr lang="en-US" smtClean="0"/>
              <a:t>29-Oct-2020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68A6-76BB-47D0-BCAA-E6B36F750DA9}" type="datetime1">
              <a:rPr lang="en-US" smtClean="0"/>
              <a:t>29-Oct-2020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638-40A3-4443-9976-554C37AFC4DE}" type="datetime1">
              <a:rPr lang="en-US" smtClean="0"/>
              <a:t>29-Oct-2020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CF49D-6C59-4AB6-94CF-5AE8BC139836}" type="datetime1">
              <a:rPr lang="en-US" smtClean="0"/>
              <a:t>29-Oct-2020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7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DEC-24B9-4AC5-9FB8-9E3530EB3808}" type="datetime1">
              <a:rPr lang="en-US" smtClean="0"/>
              <a:t>29-Oct-2020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031D6F-35A2-4A89-959D-933361B79456}" type="datetime1">
              <a:rPr lang="en-US" smtClean="0"/>
              <a:t>29-Oct-2020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FFA6-63F5-45C3-816F-0F6A13D4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7 – </a:t>
            </a:r>
            <a:r>
              <a:rPr lang="en-US" dirty="0" err="1"/>
              <a:t>HTSeq</a:t>
            </a:r>
            <a:r>
              <a:rPr lang="en-US" dirty="0"/>
              <a:t> &amp; DESeq2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D12E-A8F2-4888-AE05-FDBB9C1B3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 October 2020</a:t>
            </a:r>
          </a:p>
          <a:p>
            <a:r>
              <a:rPr lang="en-US" dirty="0"/>
              <a:t>MICB405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FB4C-A530-431F-A019-B0BBA3F3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8142-7991-4C43-AB3D-294887B62FA2}" type="datetime1">
              <a:rPr lang="en-US" smtClean="0"/>
              <a:t>29-Oct-2020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F4737-24A2-4CC0-8C11-E20D2179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718E-EA7F-4577-997F-C41E533B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1DAA-D696-4AA7-BFD0-52400C9B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 are running out of disk space on the server!</a:t>
            </a:r>
          </a:p>
          <a:p>
            <a:pPr lvl="1"/>
            <a:r>
              <a:rPr lang="en-US" sz="4000" dirty="0"/>
              <a:t>Please delete any large files such as SAM/BAM/</a:t>
            </a:r>
            <a:r>
              <a:rPr lang="en-US" sz="4000" dirty="0" err="1"/>
              <a:t>etc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18CB-FE03-4C30-A394-184C5F51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30-Oct-2020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8A5D-D433-4726-B130-088CB7B8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5C0E-BA99-47D3-BF17-2613D28A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HTSeq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0505-567D-4A4E-B8A3-29625CDD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25126"/>
          </a:xfrm>
        </p:spPr>
        <p:txBody>
          <a:bodyPr/>
          <a:lstStyle/>
          <a:p>
            <a:r>
              <a:rPr lang="en-US" dirty="0"/>
              <a:t>Differential gene expression analysis workflow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FC09-F6E6-4633-BB4A-40781731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30-Oct-2020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2433E-4CB0-40C7-A81C-A328D2A6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D7B7265-3A09-4DEE-B090-44E47580E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008916"/>
              </p:ext>
            </p:extLst>
          </p:nvPr>
        </p:nvGraphicFramePr>
        <p:xfrm>
          <a:off x="1673860" y="13368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99079D-F852-4CBB-ACBA-33F2570D90E7}"/>
              </a:ext>
            </a:extLst>
          </p:cNvPr>
          <p:cNvCxnSpPr/>
          <p:nvPr/>
        </p:nvCxnSpPr>
        <p:spPr>
          <a:xfrm flipV="1">
            <a:off x="5745480" y="4846320"/>
            <a:ext cx="0" cy="78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5889F5-704D-4F41-975A-25ECD6082F92}"/>
              </a:ext>
            </a:extLst>
          </p:cNvPr>
          <p:cNvSpPr txBox="1"/>
          <p:nvPr/>
        </p:nvSpPr>
        <p:spPr>
          <a:xfrm>
            <a:off x="5044440" y="5679016"/>
            <a:ext cx="151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here!</a:t>
            </a:r>
          </a:p>
        </p:txBody>
      </p:sp>
    </p:spTree>
    <p:extLst>
      <p:ext uri="{BB962C8B-B14F-4D97-AF65-F5344CB8AC3E}">
        <p14:creationId xmlns:p14="http://schemas.microsoft.com/office/powerpoint/2010/main" val="10346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18F4-795B-403E-B888-9D2C3D86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0BA-C3BB-4B41-90B7-EAC6F856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Normalizes counts to account for differences in gene length and sequencing depth</a:t>
            </a:r>
          </a:p>
          <a:p>
            <a:r>
              <a:rPr lang="en-US" dirty="0"/>
              <a:t>Performs hypothesis testing to find genes that are differentially expressed</a:t>
            </a:r>
          </a:p>
          <a:p>
            <a:r>
              <a:rPr lang="en-US" dirty="0"/>
              <a:t>Calculates fold change of expression values between different treatment groups</a:t>
            </a:r>
          </a:p>
          <a:p>
            <a:r>
              <a:rPr lang="en-US"/>
              <a:t>Outputs </a:t>
            </a:r>
            <a:r>
              <a:rPr lang="en-US" dirty="0"/>
              <a:t>a list of differentially expressed genes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F6CD-D296-45E4-ACDA-68414A77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30-Oct-2020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6131-0236-4550-9CFE-AF90618C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644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131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Tutorial 7 – HTSeq &amp; DESeq2</vt:lpstr>
      <vt:lpstr>Announcement</vt:lpstr>
      <vt:lpstr>Overview of HTSeq</vt:lpstr>
      <vt:lpstr>Overview of DESeq2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 – Samtools &amp; Bcftools</dc:title>
  <dc:creator>Axel Hauduc</dc:creator>
  <cp:lastModifiedBy>Axel Hauduc</cp:lastModifiedBy>
  <cp:revision>3</cp:revision>
  <dcterms:created xsi:type="dcterms:W3CDTF">2020-10-02T04:18:46Z</dcterms:created>
  <dcterms:modified xsi:type="dcterms:W3CDTF">2020-10-30T16:07:01Z</dcterms:modified>
</cp:coreProperties>
</file>