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3"/>
  </p:notesMasterIdLst>
  <p:sldIdLst>
    <p:sldId id="256" r:id="rId2"/>
    <p:sldId id="289" r:id="rId3"/>
    <p:sldId id="293" r:id="rId4"/>
    <p:sldId id="285" r:id="rId5"/>
    <p:sldId id="290" r:id="rId6"/>
    <p:sldId id="298" r:id="rId7"/>
    <p:sldId id="291" r:id="rId8"/>
    <p:sldId id="292" r:id="rId9"/>
    <p:sldId id="294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AAB07-9327-4095-9589-E3DE32B4D9D8}" v="18" dt="2020-11-19T18:41:3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70" autoAdjust="0"/>
  </p:normalViewPr>
  <p:slideViewPr>
    <p:cSldViewPr snapToGrid="0">
      <p:cViewPr varScale="1">
        <p:scale>
          <a:sx n="126" d="100"/>
          <a:sy n="126" d="100"/>
        </p:scale>
        <p:origin x="16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Hauduc" userId="8fbef522b4658a47" providerId="LiveId" clId="{5ABAAB07-9327-4095-9589-E3DE32B4D9D8}"/>
    <pc:docChg chg="undo custSel mod addSld delSld modSld sldOrd modMainMaster">
      <pc:chgData name="Axel Hauduc" userId="8fbef522b4658a47" providerId="LiveId" clId="{5ABAAB07-9327-4095-9589-E3DE32B4D9D8}" dt="2020-11-19T19:56:59.860" v="1355" actId="20577"/>
      <pc:docMkLst>
        <pc:docMk/>
      </pc:docMkLst>
      <pc:sldChg chg="delSp modSp mod">
        <pc:chgData name="Axel Hauduc" userId="8fbef522b4658a47" providerId="LiveId" clId="{5ABAAB07-9327-4095-9589-E3DE32B4D9D8}" dt="2020-11-19T18:41:14.495" v="1122" actId="478"/>
        <pc:sldMkLst>
          <pc:docMk/>
          <pc:sldMk cId="1422608228" sldId="256"/>
        </pc:sldMkLst>
        <pc:spChg chg="mod">
          <ac:chgData name="Axel Hauduc" userId="8fbef522b4658a47" providerId="LiveId" clId="{5ABAAB07-9327-4095-9589-E3DE32B4D9D8}" dt="2020-11-19T02:55:23.168" v="36" actId="20577"/>
          <ac:spMkLst>
            <pc:docMk/>
            <pc:sldMk cId="1422608228" sldId="256"/>
            <ac:spMk id="2" creationId="{7258FFA6-63F5-45C3-816F-0F6A13D4BCBB}"/>
          </ac:spMkLst>
        </pc:spChg>
        <pc:spChg chg="mod">
          <ac:chgData name="Axel Hauduc" userId="8fbef522b4658a47" providerId="LiveId" clId="{5ABAAB07-9327-4095-9589-E3DE32B4D9D8}" dt="2020-11-19T02:55:43.083" v="85" actId="20577"/>
          <ac:spMkLst>
            <pc:docMk/>
            <pc:sldMk cId="1422608228" sldId="256"/>
            <ac:spMk id="3" creationId="{4BABD12E-A8F2-4888-AE05-FDBB9C1B3492}"/>
          </ac:spMkLst>
        </pc:spChg>
        <pc:spChg chg="del">
          <ac:chgData name="Axel Hauduc" userId="8fbef522b4658a47" providerId="LiveId" clId="{5ABAAB07-9327-4095-9589-E3DE32B4D9D8}" dt="2020-11-19T18:41:14.495" v="1122" actId="478"/>
          <ac:spMkLst>
            <pc:docMk/>
            <pc:sldMk cId="1422608228" sldId="256"/>
            <ac:spMk id="4" creationId="{9657FB4C-A530-431F-A019-B0BBA3F3BB2F}"/>
          </ac:spMkLst>
        </pc:spChg>
      </pc:sldChg>
      <pc:sldChg chg="del">
        <pc:chgData name="Axel Hauduc" userId="8fbef522b4658a47" providerId="LiveId" clId="{5ABAAB07-9327-4095-9589-E3DE32B4D9D8}" dt="2020-11-19T06:22:23.051" v="234" actId="2696"/>
        <pc:sldMkLst>
          <pc:docMk/>
          <pc:sldMk cId="3474638256" sldId="265"/>
        </pc:sldMkLst>
      </pc:sldChg>
      <pc:sldChg chg="del">
        <pc:chgData name="Axel Hauduc" userId="8fbef522b4658a47" providerId="LiveId" clId="{5ABAAB07-9327-4095-9589-E3DE32B4D9D8}" dt="2020-11-19T06:22:23.051" v="234" actId="2696"/>
        <pc:sldMkLst>
          <pc:docMk/>
          <pc:sldMk cId="2053121856" sldId="268"/>
        </pc:sldMkLst>
      </pc:sldChg>
      <pc:sldChg chg="del">
        <pc:chgData name="Axel Hauduc" userId="8fbef522b4658a47" providerId="LiveId" clId="{5ABAAB07-9327-4095-9589-E3DE32B4D9D8}" dt="2020-11-19T06:22:23.051" v="234" actId="2696"/>
        <pc:sldMkLst>
          <pc:docMk/>
          <pc:sldMk cId="1289313807" sldId="269"/>
        </pc:sldMkLst>
      </pc:sldChg>
      <pc:sldChg chg="delSp modSp mod">
        <pc:chgData name="Axel Hauduc" userId="8fbef522b4658a47" providerId="LiveId" clId="{5ABAAB07-9327-4095-9589-E3DE32B4D9D8}" dt="2020-11-19T18:41:20.343" v="1125" actId="478"/>
        <pc:sldMkLst>
          <pc:docMk/>
          <pc:sldMk cId="497896318" sldId="285"/>
        </pc:sldMkLst>
        <pc:spChg chg="del">
          <ac:chgData name="Axel Hauduc" userId="8fbef522b4658a47" providerId="LiveId" clId="{5ABAAB07-9327-4095-9589-E3DE32B4D9D8}" dt="2020-11-19T18:41:20.343" v="1125" actId="478"/>
          <ac:spMkLst>
            <pc:docMk/>
            <pc:sldMk cId="497896318" sldId="285"/>
            <ac:spMk id="4" creationId="{6FA27467-B9F7-42FC-944E-60B223244740}"/>
          </ac:spMkLst>
        </pc:spChg>
        <pc:spChg chg="mod">
          <ac:chgData name="Axel Hauduc" userId="8fbef522b4658a47" providerId="LiveId" clId="{5ABAAB07-9327-4095-9589-E3DE32B4D9D8}" dt="2020-11-19T07:13:28.687" v="878" actId="20577"/>
          <ac:spMkLst>
            <pc:docMk/>
            <pc:sldMk cId="497896318" sldId="285"/>
            <ac:spMk id="39" creationId="{2FA5B2AF-C689-4AB3-AD79-0972547B168E}"/>
          </ac:spMkLst>
        </pc:spChg>
      </pc:sldChg>
      <pc:sldChg chg="del">
        <pc:chgData name="Axel Hauduc" userId="8fbef522b4658a47" providerId="LiveId" clId="{5ABAAB07-9327-4095-9589-E3DE32B4D9D8}" dt="2020-11-19T06:22:16.313" v="233" actId="2696"/>
        <pc:sldMkLst>
          <pc:docMk/>
          <pc:sldMk cId="4163377545" sldId="286"/>
        </pc:sldMkLst>
      </pc:sldChg>
      <pc:sldChg chg="del">
        <pc:chgData name="Axel Hauduc" userId="8fbef522b4658a47" providerId="LiveId" clId="{5ABAAB07-9327-4095-9589-E3DE32B4D9D8}" dt="2020-11-19T06:22:23.051" v="234" actId="2696"/>
        <pc:sldMkLst>
          <pc:docMk/>
          <pc:sldMk cId="3437069161" sldId="287"/>
        </pc:sldMkLst>
      </pc:sldChg>
      <pc:sldChg chg="del">
        <pc:chgData name="Axel Hauduc" userId="8fbef522b4658a47" providerId="LiveId" clId="{5ABAAB07-9327-4095-9589-E3DE32B4D9D8}" dt="2020-11-19T06:22:16.313" v="233" actId="2696"/>
        <pc:sldMkLst>
          <pc:docMk/>
          <pc:sldMk cId="3127880132" sldId="288"/>
        </pc:sldMkLst>
      </pc:sldChg>
      <pc:sldChg chg="addSp delSp modSp new mod">
        <pc:chgData name="Axel Hauduc" userId="8fbef522b4658a47" providerId="LiveId" clId="{5ABAAB07-9327-4095-9589-E3DE32B4D9D8}" dt="2020-11-19T18:41:16.484" v="1123" actId="478"/>
        <pc:sldMkLst>
          <pc:docMk/>
          <pc:sldMk cId="2716779019" sldId="289"/>
        </pc:sldMkLst>
        <pc:spChg chg="mod">
          <ac:chgData name="Axel Hauduc" userId="8fbef522b4658a47" providerId="LiveId" clId="{5ABAAB07-9327-4095-9589-E3DE32B4D9D8}" dt="2020-11-19T02:55:55.246" v="113" actId="20577"/>
          <ac:spMkLst>
            <pc:docMk/>
            <pc:sldMk cId="2716779019" sldId="289"/>
            <ac:spMk id="2" creationId="{A13C72DD-213D-4D81-827F-0EC166F01EE5}"/>
          </ac:spMkLst>
        </pc:spChg>
        <pc:spChg chg="mod">
          <ac:chgData name="Axel Hauduc" userId="8fbef522b4658a47" providerId="LiveId" clId="{5ABAAB07-9327-4095-9589-E3DE32B4D9D8}" dt="2020-11-19T06:39:38.906" v="337" actId="20577"/>
          <ac:spMkLst>
            <pc:docMk/>
            <pc:sldMk cId="2716779019" sldId="289"/>
            <ac:spMk id="3" creationId="{B1111C2E-A1E0-4B9E-9DC0-15BCDCA534F5}"/>
          </ac:spMkLst>
        </pc:spChg>
        <pc:spChg chg="del">
          <ac:chgData name="Axel Hauduc" userId="8fbef522b4658a47" providerId="LiveId" clId="{5ABAAB07-9327-4095-9589-E3DE32B4D9D8}" dt="2020-11-19T18:41:16.484" v="1123" actId="478"/>
          <ac:spMkLst>
            <pc:docMk/>
            <pc:sldMk cId="2716779019" sldId="289"/>
            <ac:spMk id="4" creationId="{83812D49-A2C4-4244-967D-8C4033B08FB7}"/>
          </ac:spMkLst>
        </pc:spChg>
        <pc:spChg chg="add del mod">
          <ac:chgData name="Axel Hauduc" userId="8fbef522b4658a47" providerId="LiveId" clId="{5ABAAB07-9327-4095-9589-E3DE32B4D9D8}" dt="2020-11-19T02:57:34.421" v="232"/>
          <ac:spMkLst>
            <pc:docMk/>
            <pc:sldMk cId="2716779019" sldId="289"/>
            <ac:spMk id="6" creationId="{84B04F00-2E1B-4FAE-8CC2-9927F23084F2}"/>
          </ac:spMkLst>
        </pc:spChg>
      </pc:sldChg>
      <pc:sldChg chg="addSp delSp modSp add mod">
        <pc:chgData name="Axel Hauduc" userId="8fbef522b4658a47" providerId="LiveId" clId="{5ABAAB07-9327-4095-9589-E3DE32B4D9D8}" dt="2020-11-19T18:44:28.727" v="1290" actId="1037"/>
        <pc:sldMkLst>
          <pc:docMk/>
          <pc:sldMk cId="919818704" sldId="290"/>
        </pc:sldMkLst>
        <pc:spChg chg="del">
          <ac:chgData name="Axel Hauduc" userId="8fbef522b4658a47" providerId="LiveId" clId="{5ABAAB07-9327-4095-9589-E3DE32B4D9D8}" dt="2020-11-19T18:41:22.258" v="1126" actId="478"/>
          <ac:spMkLst>
            <pc:docMk/>
            <pc:sldMk cId="919818704" sldId="290"/>
            <ac:spMk id="4" creationId="{6FA27467-B9F7-42FC-944E-60B223244740}"/>
          </ac:spMkLst>
        </pc:spChg>
        <pc:spChg chg="add mod">
          <ac:chgData name="Axel Hauduc" userId="8fbef522b4658a47" providerId="LiveId" clId="{5ABAAB07-9327-4095-9589-E3DE32B4D9D8}" dt="2020-11-19T18:44:16.687" v="1287" actId="20577"/>
          <ac:spMkLst>
            <pc:docMk/>
            <pc:sldMk cId="919818704" sldId="290"/>
            <ac:spMk id="6" creationId="{3FC9449A-8747-4EE2-BDCA-CD6F4741499D}"/>
          </ac:spMkLst>
        </pc:spChg>
        <pc:spChg chg="add del mod">
          <ac:chgData name="Axel Hauduc" userId="8fbef522b4658a47" providerId="LiveId" clId="{5ABAAB07-9327-4095-9589-E3DE32B4D9D8}" dt="2020-11-19T18:43:04.732" v="1218" actId="478"/>
          <ac:spMkLst>
            <pc:docMk/>
            <pc:sldMk cId="919818704" sldId="290"/>
            <ac:spMk id="8" creationId="{6F3D9736-E67D-47F6-9739-D04A8E4A006A}"/>
          </ac:spMkLst>
        </pc:spChg>
        <pc:spChg chg="add mod">
          <ac:chgData name="Axel Hauduc" userId="8fbef522b4658a47" providerId="LiveId" clId="{5ABAAB07-9327-4095-9589-E3DE32B4D9D8}" dt="2020-11-19T18:44:28.727" v="1290" actId="1037"/>
          <ac:spMkLst>
            <pc:docMk/>
            <pc:sldMk cId="919818704" sldId="290"/>
            <ac:spMk id="10" creationId="{268F2DF0-E541-4C05-9CD4-D1676CA780F0}"/>
          </ac:spMkLst>
        </pc:spChg>
        <pc:spChg chg="mod">
          <ac:chgData name="Axel Hauduc" userId="8fbef522b4658a47" providerId="LiveId" clId="{5ABAAB07-9327-4095-9589-E3DE32B4D9D8}" dt="2020-11-19T07:13:46.196" v="879"/>
          <ac:spMkLst>
            <pc:docMk/>
            <pc:sldMk cId="919818704" sldId="290"/>
            <ac:spMk id="39" creationId="{2FA5B2AF-C689-4AB3-AD79-0972547B168E}"/>
          </ac:spMkLst>
        </pc:spChg>
        <pc:cxnChg chg="add mod">
          <ac:chgData name="Axel Hauduc" userId="8fbef522b4658a47" providerId="LiveId" clId="{5ABAAB07-9327-4095-9589-E3DE32B4D9D8}" dt="2020-11-19T18:44:14.236" v="1285" actId="1038"/>
          <ac:cxnSpMkLst>
            <pc:docMk/>
            <pc:sldMk cId="919818704" sldId="290"/>
            <ac:cxnSpMk id="3" creationId="{BA6FA1F3-0F6E-421F-AFE3-F1717EE2AFCB}"/>
          </ac:cxnSpMkLst>
        </pc:cxnChg>
        <pc:cxnChg chg="add mod">
          <ac:chgData name="Axel Hauduc" userId="8fbef522b4658a47" providerId="LiveId" clId="{5ABAAB07-9327-4095-9589-E3DE32B4D9D8}" dt="2020-11-19T06:34:38.152" v="241" actId="1076"/>
          <ac:cxnSpMkLst>
            <pc:docMk/>
            <pc:sldMk cId="919818704" sldId="290"/>
            <ac:cxnSpMk id="46" creationId="{535D204C-D74C-4B9D-9707-A18EED34136E}"/>
          </ac:cxnSpMkLst>
        </pc:cxnChg>
      </pc:sldChg>
      <pc:sldChg chg="addSp delSp modSp new mod">
        <pc:chgData name="Axel Hauduc" userId="8fbef522b4658a47" providerId="LiveId" clId="{5ABAAB07-9327-4095-9589-E3DE32B4D9D8}" dt="2020-11-19T18:41:26.246" v="1128" actId="478"/>
        <pc:sldMkLst>
          <pc:docMk/>
          <pc:sldMk cId="1228284112" sldId="291"/>
        </pc:sldMkLst>
        <pc:spChg chg="del">
          <ac:chgData name="Axel Hauduc" userId="8fbef522b4658a47" providerId="LiveId" clId="{5ABAAB07-9327-4095-9589-E3DE32B4D9D8}" dt="2020-11-19T06:38:34.318" v="312" actId="931"/>
          <ac:spMkLst>
            <pc:docMk/>
            <pc:sldMk cId="1228284112" sldId="291"/>
            <ac:spMk id="3" creationId="{41777EF7-B9C4-422D-87BF-E51F2A9BA188}"/>
          </ac:spMkLst>
        </pc:spChg>
        <pc:spChg chg="del">
          <ac:chgData name="Axel Hauduc" userId="8fbef522b4658a47" providerId="LiveId" clId="{5ABAAB07-9327-4095-9589-E3DE32B4D9D8}" dt="2020-11-19T18:41:26.246" v="1128" actId="478"/>
          <ac:spMkLst>
            <pc:docMk/>
            <pc:sldMk cId="1228284112" sldId="291"/>
            <ac:spMk id="4" creationId="{06A33936-006F-48E2-AB5C-0B31C8908DD0}"/>
          </ac:spMkLst>
        </pc:spChg>
        <pc:picChg chg="add mod">
          <ac:chgData name="Axel Hauduc" userId="8fbef522b4658a47" providerId="LiveId" clId="{5ABAAB07-9327-4095-9589-E3DE32B4D9D8}" dt="2020-11-19T06:38:53.171" v="319" actId="14100"/>
          <ac:picMkLst>
            <pc:docMk/>
            <pc:sldMk cId="1228284112" sldId="291"/>
            <ac:picMk id="7" creationId="{7B521729-3E9B-4243-ABA3-76B5A558642F}"/>
          </ac:picMkLst>
        </pc:picChg>
      </pc:sldChg>
      <pc:sldChg chg="addSp delSp modSp new mod">
        <pc:chgData name="Axel Hauduc" userId="8fbef522b4658a47" providerId="LiveId" clId="{5ABAAB07-9327-4095-9589-E3DE32B4D9D8}" dt="2020-11-19T18:41:28.501" v="1129" actId="478"/>
        <pc:sldMkLst>
          <pc:docMk/>
          <pc:sldMk cId="3653178274" sldId="292"/>
        </pc:sldMkLst>
        <pc:spChg chg="mod">
          <ac:chgData name="Axel Hauduc" userId="8fbef522b4658a47" providerId="LiveId" clId="{5ABAAB07-9327-4095-9589-E3DE32B4D9D8}" dt="2020-11-19T18:11:45.303" v="1071" actId="1076"/>
          <ac:spMkLst>
            <pc:docMk/>
            <pc:sldMk cId="3653178274" sldId="292"/>
            <ac:spMk id="2" creationId="{B7AF2F2B-8E0F-4ADE-A71B-E7C75C531924}"/>
          </ac:spMkLst>
        </pc:spChg>
        <pc:spChg chg="del">
          <ac:chgData name="Axel Hauduc" userId="8fbef522b4658a47" providerId="LiveId" clId="{5ABAAB07-9327-4095-9589-E3DE32B4D9D8}" dt="2020-11-19T07:06:24.274" v="498" actId="931"/>
          <ac:spMkLst>
            <pc:docMk/>
            <pc:sldMk cId="3653178274" sldId="292"/>
            <ac:spMk id="3" creationId="{F3AEF311-F2B6-4737-BF87-FEFCD4895CA1}"/>
          </ac:spMkLst>
        </pc:spChg>
        <pc:spChg chg="del">
          <ac:chgData name="Axel Hauduc" userId="8fbef522b4658a47" providerId="LiveId" clId="{5ABAAB07-9327-4095-9589-E3DE32B4D9D8}" dt="2020-11-19T18:41:28.501" v="1129" actId="478"/>
          <ac:spMkLst>
            <pc:docMk/>
            <pc:sldMk cId="3653178274" sldId="292"/>
            <ac:spMk id="4" creationId="{14DB2F43-4B0E-487C-981A-9084A3547B58}"/>
          </ac:spMkLst>
        </pc:spChg>
        <pc:picChg chg="add mod modCrop">
          <ac:chgData name="Axel Hauduc" userId="8fbef522b4658a47" providerId="LiveId" clId="{5ABAAB07-9327-4095-9589-E3DE32B4D9D8}" dt="2020-11-19T18:11:58.210" v="1103" actId="1038"/>
          <ac:picMkLst>
            <pc:docMk/>
            <pc:sldMk cId="3653178274" sldId="292"/>
            <ac:picMk id="7" creationId="{43C5FEA2-3D44-4201-BA18-2478FD2328D8}"/>
          </ac:picMkLst>
        </pc:picChg>
      </pc:sldChg>
      <pc:sldChg chg="addSp delSp modSp new mod ord setBg">
        <pc:chgData name="Axel Hauduc" userId="8fbef522b4658a47" providerId="LiveId" clId="{5ABAAB07-9327-4095-9589-E3DE32B4D9D8}" dt="2020-11-19T18:41:18.550" v="1124" actId="478"/>
        <pc:sldMkLst>
          <pc:docMk/>
          <pc:sldMk cId="1682590645" sldId="293"/>
        </pc:sldMkLst>
        <pc:spChg chg="add del mod">
          <ac:chgData name="Axel Hauduc" userId="8fbef522b4658a47" providerId="LiveId" clId="{5ABAAB07-9327-4095-9589-E3DE32B4D9D8}" dt="2020-11-19T06:45:21.089" v="356" actId="478"/>
          <ac:spMkLst>
            <pc:docMk/>
            <pc:sldMk cId="1682590645" sldId="293"/>
            <ac:spMk id="2" creationId="{EFD81D4A-5651-4485-AB32-D2C62B889F7D}"/>
          </ac:spMkLst>
        </pc:spChg>
        <pc:spChg chg="del">
          <ac:chgData name="Axel Hauduc" userId="8fbef522b4658a47" providerId="LiveId" clId="{5ABAAB07-9327-4095-9589-E3DE32B4D9D8}" dt="2020-11-19T06:43:28.738" v="339" actId="931"/>
          <ac:spMkLst>
            <pc:docMk/>
            <pc:sldMk cId="1682590645" sldId="293"/>
            <ac:spMk id="3" creationId="{8CDC9C17-A802-41E0-9580-98DB4626B4D8}"/>
          </ac:spMkLst>
        </pc:spChg>
        <pc:spChg chg="del mod">
          <ac:chgData name="Axel Hauduc" userId="8fbef522b4658a47" providerId="LiveId" clId="{5ABAAB07-9327-4095-9589-E3DE32B4D9D8}" dt="2020-11-19T18:41:18.550" v="1124" actId="478"/>
          <ac:spMkLst>
            <pc:docMk/>
            <pc:sldMk cId="1682590645" sldId="293"/>
            <ac:spMk id="4" creationId="{CA406A2C-C3D1-42B1-B632-9CAC2F6EE6B7}"/>
          </ac:spMkLst>
        </pc:spChg>
        <pc:spChg chg="mod">
          <ac:chgData name="Axel Hauduc" userId="8fbef522b4658a47" providerId="LiveId" clId="{5ABAAB07-9327-4095-9589-E3DE32B4D9D8}" dt="2020-11-19T06:45:08.119" v="354" actId="26606"/>
          <ac:spMkLst>
            <pc:docMk/>
            <pc:sldMk cId="1682590645" sldId="293"/>
            <ac:spMk id="5" creationId="{41A3CF37-52B0-483B-AE20-51F8E9E84492}"/>
          </ac:spMkLst>
        </pc:spChg>
        <pc:spChg chg="add mod">
          <ac:chgData name="Axel Hauduc" userId="8fbef522b4658a47" providerId="LiveId" clId="{5ABAAB07-9327-4095-9589-E3DE32B4D9D8}" dt="2020-11-19T06:51:44.111" v="389" actId="1076"/>
          <ac:spMkLst>
            <pc:docMk/>
            <pc:sldMk cId="1682590645" sldId="293"/>
            <ac:spMk id="8" creationId="{0281F159-022A-4F8D-BE94-B14D470DAAB0}"/>
          </ac:spMkLst>
        </pc:spChg>
        <pc:spChg chg="add mod">
          <ac:chgData name="Axel Hauduc" userId="8fbef522b4658a47" providerId="LiveId" clId="{5ABAAB07-9327-4095-9589-E3DE32B4D9D8}" dt="2020-11-19T06:51:59.339" v="403" actId="1076"/>
          <ac:spMkLst>
            <pc:docMk/>
            <pc:sldMk cId="1682590645" sldId="293"/>
            <ac:spMk id="9" creationId="{75C3AF8E-6854-4F9A-A1DA-46416688074A}"/>
          </ac:spMkLst>
        </pc:spChg>
        <pc:spChg chg="add mod">
          <ac:chgData name="Axel Hauduc" userId="8fbef522b4658a47" providerId="LiveId" clId="{5ABAAB07-9327-4095-9589-E3DE32B4D9D8}" dt="2020-11-19T06:51:56.071" v="402" actId="20577"/>
          <ac:spMkLst>
            <pc:docMk/>
            <pc:sldMk cId="1682590645" sldId="293"/>
            <ac:spMk id="10" creationId="{1AC81CC8-76DA-4F38-A31B-EA7996766DAB}"/>
          </ac:spMkLst>
        </pc:spChg>
        <pc:spChg chg="add mod">
          <ac:chgData name="Axel Hauduc" userId="8fbef522b4658a47" providerId="LiveId" clId="{5ABAAB07-9327-4095-9589-E3DE32B4D9D8}" dt="2020-11-19T06:52:09.575" v="418" actId="14100"/>
          <ac:spMkLst>
            <pc:docMk/>
            <pc:sldMk cId="1682590645" sldId="293"/>
            <ac:spMk id="11" creationId="{6FF0B14F-1261-4164-94DE-C244B4AF0721}"/>
          </ac:spMkLst>
        </pc:spChg>
        <pc:spChg chg="add del">
          <ac:chgData name="Axel Hauduc" userId="8fbef522b4658a47" providerId="LiveId" clId="{5ABAAB07-9327-4095-9589-E3DE32B4D9D8}" dt="2020-11-19T06:43:32.700" v="344" actId="26606"/>
          <ac:spMkLst>
            <pc:docMk/>
            <pc:sldMk cId="1682590645" sldId="293"/>
            <ac:spMk id="12" creationId="{F240A2FC-E2C3-458D-96B4-5DF9028D93A5}"/>
          </ac:spMkLst>
        </pc:spChg>
        <pc:spChg chg="add mod">
          <ac:chgData name="Axel Hauduc" userId="8fbef522b4658a47" providerId="LiveId" clId="{5ABAAB07-9327-4095-9589-E3DE32B4D9D8}" dt="2020-11-19T06:52:20.464" v="427" actId="1076"/>
          <ac:spMkLst>
            <pc:docMk/>
            <pc:sldMk cId="1682590645" sldId="293"/>
            <ac:spMk id="13" creationId="{8E3DD730-F5D9-49DC-82E2-A072F62DED55}"/>
          </ac:spMkLst>
        </pc:spChg>
        <pc:spChg chg="add del">
          <ac:chgData name="Axel Hauduc" userId="8fbef522b4658a47" providerId="LiveId" clId="{5ABAAB07-9327-4095-9589-E3DE32B4D9D8}" dt="2020-11-19T06:43:32.700" v="344" actId="26606"/>
          <ac:spMkLst>
            <pc:docMk/>
            <pc:sldMk cId="1682590645" sldId="293"/>
            <ac:spMk id="14" creationId="{5F097929-F3D6-4D1F-8AFC-CF348171A9E1}"/>
          </ac:spMkLst>
        </pc:spChg>
        <pc:spChg chg="add mod">
          <ac:chgData name="Axel Hauduc" userId="8fbef522b4658a47" providerId="LiveId" clId="{5ABAAB07-9327-4095-9589-E3DE32B4D9D8}" dt="2020-11-19T06:52:30.284" v="435" actId="1076"/>
          <ac:spMkLst>
            <pc:docMk/>
            <pc:sldMk cId="1682590645" sldId="293"/>
            <ac:spMk id="15" creationId="{1BDB147D-AAE3-42CC-BEDF-83255FA7B82D}"/>
          </ac:spMkLst>
        </pc:spChg>
        <pc:spChg chg="add del">
          <ac:chgData name="Axel Hauduc" userId="8fbef522b4658a47" providerId="LiveId" clId="{5ABAAB07-9327-4095-9589-E3DE32B4D9D8}" dt="2020-11-19T06:43:32.700" v="344" actId="26606"/>
          <ac:spMkLst>
            <pc:docMk/>
            <pc:sldMk cId="1682590645" sldId="293"/>
            <ac:spMk id="18" creationId="{34461041-8413-4023-ABA7-9E499B0AD995}"/>
          </ac:spMkLst>
        </pc:spChg>
        <pc:spChg chg="add del">
          <ac:chgData name="Axel Hauduc" userId="8fbef522b4658a47" providerId="LiveId" clId="{5ABAAB07-9327-4095-9589-E3DE32B4D9D8}" dt="2020-11-19T06:43:32.700" v="344" actId="26606"/>
          <ac:spMkLst>
            <pc:docMk/>
            <pc:sldMk cId="1682590645" sldId="293"/>
            <ac:spMk id="22" creationId="{D841E764-4629-49E0-994A-6F92FEFB9B5D}"/>
          </ac:spMkLst>
        </pc:spChg>
        <pc:spChg chg="add del">
          <ac:chgData name="Axel Hauduc" userId="8fbef522b4658a47" providerId="LiveId" clId="{5ABAAB07-9327-4095-9589-E3DE32B4D9D8}" dt="2020-11-19T06:43:32.700" v="344" actId="26606"/>
          <ac:spMkLst>
            <pc:docMk/>
            <pc:sldMk cId="1682590645" sldId="293"/>
            <ac:spMk id="24" creationId="{95635077-9890-4CC8-9792-28743EBFE01D}"/>
          </ac:spMkLst>
        </pc:spChg>
        <pc:spChg chg="add del">
          <ac:chgData name="Axel Hauduc" userId="8fbef522b4658a47" providerId="LiveId" clId="{5ABAAB07-9327-4095-9589-E3DE32B4D9D8}" dt="2020-11-19T06:44:46.912" v="346" actId="26606"/>
          <ac:spMkLst>
            <pc:docMk/>
            <pc:sldMk cId="1682590645" sldId="293"/>
            <ac:spMk id="26" creationId="{F240A2FC-E2C3-458D-96B4-5DF9028D93A5}"/>
          </ac:spMkLst>
        </pc:spChg>
        <pc:spChg chg="add del">
          <ac:chgData name="Axel Hauduc" userId="8fbef522b4658a47" providerId="LiveId" clId="{5ABAAB07-9327-4095-9589-E3DE32B4D9D8}" dt="2020-11-19T06:44:46.912" v="346" actId="26606"/>
          <ac:spMkLst>
            <pc:docMk/>
            <pc:sldMk cId="1682590645" sldId="293"/>
            <ac:spMk id="27" creationId="{5F097929-F3D6-4D1F-8AFC-CF348171A9E1}"/>
          </ac:spMkLst>
        </pc:spChg>
        <pc:spChg chg="add del">
          <ac:chgData name="Axel Hauduc" userId="8fbef522b4658a47" providerId="LiveId" clId="{5ABAAB07-9327-4095-9589-E3DE32B4D9D8}" dt="2020-11-19T06:44:46.912" v="346" actId="26606"/>
          <ac:spMkLst>
            <pc:docMk/>
            <pc:sldMk cId="1682590645" sldId="293"/>
            <ac:spMk id="29" creationId="{990BAFCD-EA0A-47F4-8B00-AAB1E67A90CC}"/>
          </ac:spMkLst>
        </pc:spChg>
        <pc:spChg chg="add del">
          <ac:chgData name="Axel Hauduc" userId="8fbef522b4658a47" providerId="LiveId" clId="{5ABAAB07-9327-4095-9589-E3DE32B4D9D8}" dt="2020-11-19T06:44:46.912" v="346" actId="26606"/>
          <ac:spMkLst>
            <pc:docMk/>
            <pc:sldMk cId="1682590645" sldId="293"/>
            <ac:spMk id="30" creationId="{621D8EC4-8163-48C9-89D6-8555E98AB9A8}"/>
          </ac:spMkLst>
        </pc:spChg>
        <pc:spChg chg="add del">
          <ac:chgData name="Axel Hauduc" userId="8fbef522b4658a47" providerId="LiveId" clId="{5ABAAB07-9327-4095-9589-E3DE32B4D9D8}" dt="2020-11-19T06:44:46.912" v="346" actId="26606"/>
          <ac:spMkLst>
            <pc:docMk/>
            <pc:sldMk cId="1682590645" sldId="293"/>
            <ac:spMk id="31" creationId="{7B7C6C2A-33C4-4D5D-8EB1-A8803DCB7566}"/>
          </ac:spMkLst>
        </pc:spChg>
        <pc:spChg chg="add del">
          <ac:chgData name="Axel Hauduc" userId="8fbef522b4658a47" providerId="LiveId" clId="{5ABAAB07-9327-4095-9589-E3DE32B4D9D8}" dt="2020-11-19T06:45:08.119" v="354" actId="26606"/>
          <ac:spMkLst>
            <pc:docMk/>
            <pc:sldMk cId="1682590645" sldId="293"/>
            <ac:spMk id="33" creationId="{F240A2FC-E2C3-458D-96B4-5DF9028D93A5}"/>
          </ac:spMkLst>
        </pc:spChg>
        <pc:spChg chg="add del">
          <ac:chgData name="Axel Hauduc" userId="8fbef522b4658a47" providerId="LiveId" clId="{5ABAAB07-9327-4095-9589-E3DE32B4D9D8}" dt="2020-11-19T06:45:08.119" v="354" actId="26606"/>
          <ac:spMkLst>
            <pc:docMk/>
            <pc:sldMk cId="1682590645" sldId="293"/>
            <ac:spMk id="34" creationId="{5F097929-F3D6-4D1F-8AFC-CF348171A9E1}"/>
          </ac:spMkLst>
        </pc:spChg>
        <pc:spChg chg="add del">
          <ac:chgData name="Axel Hauduc" userId="8fbef522b4658a47" providerId="LiveId" clId="{5ABAAB07-9327-4095-9589-E3DE32B4D9D8}" dt="2020-11-19T06:45:08.119" v="354" actId="26606"/>
          <ac:spMkLst>
            <pc:docMk/>
            <pc:sldMk cId="1682590645" sldId="293"/>
            <ac:spMk id="36" creationId="{34461041-8413-4023-ABA7-9E499B0AD995}"/>
          </ac:spMkLst>
        </pc:spChg>
        <pc:spChg chg="add del">
          <ac:chgData name="Axel Hauduc" userId="8fbef522b4658a47" providerId="LiveId" clId="{5ABAAB07-9327-4095-9589-E3DE32B4D9D8}" dt="2020-11-19T06:45:08.119" v="354" actId="26606"/>
          <ac:spMkLst>
            <pc:docMk/>
            <pc:sldMk cId="1682590645" sldId="293"/>
            <ac:spMk id="38" creationId="{D841E764-4629-49E0-994A-6F92FEFB9B5D}"/>
          </ac:spMkLst>
        </pc:spChg>
        <pc:spChg chg="add del">
          <ac:chgData name="Axel Hauduc" userId="8fbef522b4658a47" providerId="LiveId" clId="{5ABAAB07-9327-4095-9589-E3DE32B4D9D8}" dt="2020-11-19T06:45:08.119" v="354" actId="26606"/>
          <ac:spMkLst>
            <pc:docMk/>
            <pc:sldMk cId="1682590645" sldId="293"/>
            <ac:spMk id="39" creationId="{95635077-9890-4CC8-9792-28743EBFE01D}"/>
          </ac:spMkLst>
        </pc:spChg>
        <pc:picChg chg="add mod">
          <ac:chgData name="Axel Hauduc" userId="8fbef522b4658a47" providerId="LiveId" clId="{5ABAAB07-9327-4095-9589-E3DE32B4D9D8}" dt="2020-11-19T06:51:19.176" v="370" actId="14100"/>
          <ac:picMkLst>
            <pc:docMk/>
            <pc:sldMk cId="1682590645" sldId="293"/>
            <ac:picMk id="7" creationId="{0932A0C3-7171-4B58-9A94-068CAF1123BE}"/>
          </ac:picMkLst>
        </pc:picChg>
        <pc:cxnChg chg="add del">
          <ac:chgData name="Axel Hauduc" userId="8fbef522b4658a47" providerId="LiveId" clId="{5ABAAB07-9327-4095-9589-E3DE32B4D9D8}" dt="2020-11-19T06:43:32.700" v="344" actId="26606"/>
          <ac:cxnSpMkLst>
            <pc:docMk/>
            <pc:sldMk cId="1682590645" sldId="293"/>
            <ac:cxnSpMk id="16" creationId="{43074C91-9045-414B-B5F9-567DAE3EED25}"/>
          </ac:cxnSpMkLst>
        </pc:cxnChg>
        <pc:cxnChg chg="add del">
          <ac:chgData name="Axel Hauduc" userId="8fbef522b4658a47" providerId="LiveId" clId="{5ABAAB07-9327-4095-9589-E3DE32B4D9D8}" dt="2020-11-19T06:43:32.700" v="344" actId="26606"/>
          <ac:cxnSpMkLst>
            <pc:docMk/>
            <pc:sldMk cId="1682590645" sldId="293"/>
            <ac:cxnSpMk id="20" creationId="{F05BCF04-4702-43D0-BE8F-DBF6C2F65131}"/>
          </ac:cxnSpMkLst>
        </pc:cxnChg>
        <pc:cxnChg chg="add del">
          <ac:chgData name="Axel Hauduc" userId="8fbef522b4658a47" providerId="LiveId" clId="{5ABAAB07-9327-4095-9589-E3DE32B4D9D8}" dt="2020-11-19T06:44:46.912" v="346" actId="26606"/>
          <ac:cxnSpMkLst>
            <pc:docMk/>
            <pc:sldMk cId="1682590645" sldId="293"/>
            <ac:cxnSpMk id="28" creationId="{43074C91-9045-414B-B5F9-567DAE3EED25}"/>
          </ac:cxnSpMkLst>
        </pc:cxnChg>
        <pc:cxnChg chg="add del">
          <ac:chgData name="Axel Hauduc" userId="8fbef522b4658a47" providerId="LiveId" clId="{5ABAAB07-9327-4095-9589-E3DE32B4D9D8}" dt="2020-11-19T06:45:08.119" v="354" actId="26606"/>
          <ac:cxnSpMkLst>
            <pc:docMk/>
            <pc:sldMk cId="1682590645" sldId="293"/>
            <ac:cxnSpMk id="35" creationId="{43074C91-9045-414B-B5F9-567DAE3EED25}"/>
          </ac:cxnSpMkLst>
        </pc:cxnChg>
        <pc:cxnChg chg="add del">
          <ac:chgData name="Axel Hauduc" userId="8fbef522b4658a47" providerId="LiveId" clId="{5ABAAB07-9327-4095-9589-E3DE32B4D9D8}" dt="2020-11-19T06:45:08.119" v="354" actId="26606"/>
          <ac:cxnSpMkLst>
            <pc:docMk/>
            <pc:sldMk cId="1682590645" sldId="293"/>
            <ac:cxnSpMk id="37" creationId="{F05BCF04-4702-43D0-BE8F-DBF6C2F65131}"/>
          </ac:cxnSpMkLst>
        </pc:cxnChg>
      </pc:sldChg>
      <pc:sldChg chg="add del">
        <pc:chgData name="Axel Hauduc" userId="8fbef522b4658a47" providerId="LiveId" clId="{5ABAAB07-9327-4095-9589-E3DE32B4D9D8}" dt="2020-11-19T06:50:21.629" v="359" actId="2696"/>
        <pc:sldMkLst>
          <pc:docMk/>
          <pc:sldMk cId="2857253567" sldId="294"/>
        </pc:sldMkLst>
      </pc:sldChg>
      <pc:sldChg chg="addSp delSp modSp new mod">
        <pc:chgData name="Axel Hauduc" userId="8fbef522b4658a47" providerId="LiveId" clId="{5ABAAB07-9327-4095-9589-E3DE32B4D9D8}" dt="2020-11-19T18:41:30.119" v="1130" actId="478"/>
        <pc:sldMkLst>
          <pc:docMk/>
          <pc:sldMk cId="3815661026" sldId="294"/>
        </pc:sldMkLst>
        <pc:spChg chg="mod">
          <ac:chgData name="Axel Hauduc" userId="8fbef522b4658a47" providerId="LiveId" clId="{5ABAAB07-9327-4095-9589-E3DE32B4D9D8}" dt="2020-11-19T07:02:16.765" v="474" actId="20577"/>
          <ac:spMkLst>
            <pc:docMk/>
            <pc:sldMk cId="3815661026" sldId="294"/>
            <ac:spMk id="2" creationId="{A5D2CDC4-56B8-4D28-89E5-3BBEF1CA40D3}"/>
          </ac:spMkLst>
        </pc:spChg>
        <pc:spChg chg="del">
          <ac:chgData name="Axel Hauduc" userId="8fbef522b4658a47" providerId="LiveId" clId="{5ABAAB07-9327-4095-9589-E3DE32B4D9D8}" dt="2020-11-19T18:41:30.119" v="1130" actId="478"/>
          <ac:spMkLst>
            <pc:docMk/>
            <pc:sldMk cId="3815661026" sldId="294"/>
            <ac:spMk id="4" creationId="{3205F9DD-F9B2-48EE-B8D9-942D3DFCC178}"/>
          </ac:spMkLst>
        </pc:spChg>
        <pc:picChg chg="add">
          <ac:chgData name="Axel Hauduc" userId="8fbef522b4658a47" providerId="LiveId" clId="{5ABAAB07-9327-4095-9589-E3DE32B4D9D8}" dt="2020-11-19T07:01:36.679" v="437" actId="22"/>
          <ac:picMkLst>
            <pc:docMk/>
            <pc:sldMk cId="3815661026" sldId="294"/>
            <ac:picMk id="7" creationId="{A0B4576F-0844-4DFA-AABB-BA829CAEF341}"/>
          </ac:picMkLst>
        </pc:picChg>
        <pc:picChg chg="add del mod">
          <ac:chgData name="Axel Hauduc" userId="8fbef522b4658a47" providerId="LiveId" clId="{5ABAAB07-9327-4095-9589-E3DE32B4D9D8}" dt="2020-11-19T07:07:47.197" v="617" actId="478"/>
          <ac:picMkLst>
            <pc:docMk/>
            <pc:sldMk cId="3815661026" sldId="294"/>
            <ac:picMk id="9" creationId="{79902ECB-96D8-4696-8A7C-890432D2609E}"/>
          </ac:picMkLst>
        </pc:picChg>
      </pc:sldChg>
      <pc:sldChg chg="new del">
        <pc:chgData name="Axel Hauduc" userId="8fbef522b4658a47" providerId="LiveId" clId="{5ABAAB07-9327-4095-9589-E3DE32B4D9D8}" dt="2020-11-19T07:07:37.792" v="610" actId="47"/>
        <pc:sldMkLst>
          <pc:docMk/>
          <pc:sldMk cId="2826094491" sldId="295"/>
        </pc:sldMkLst>
      </pc:sldChg>
      <pc:sldChg chg="delSp modSp add mod">
        <pc:chgData name="Axel Hauduc" userId="8fbef522b4658a47" providerId="LiveId" clId="{5ABAAB07-9327-4095-9589-E3DE32B4D9D8}" dt="2020-11-19T18:41:32.052" v="1131" actId="478"/>
        <pc:sldMkLst>
          <pc:docMk/>
          <pc:sldMk cId="833775068" sldId="296"/>
        </pc:sldMkLst>
        <pc:spChg chg="mod">
          <ac:chgData name="Axel Hauduc" userId="8fbef522b4658a47" providerId="LiveId" clId="{5ABAAB07-9327-4095-9589-E3DE32B4D9D8}" dt="2020-11-19T07:11:08.094" v="722" actId="20577"/>
          <ac:spMkLst>
            <pc:docMk/>
            <pc:sldMk cId="833775068" sldId="296"/>
            <ac:spMk id="2" creationId="{A5D2CDC4-56B8-4D28-89E5-3BBEF1CA40D3}"/>
          </ac:spMkLst>
        </pc:spChg>
        <pc:spChg chg="mod">
          <ac:chgData name="Axel Hauduc" userId="8fbef522b4658a47" providerId="LiveId" clId="{5ABAAB07-9327-4095-9589-E3DE32B4D9D8}" dt="2020-11-19T18:06:56.934" v="1046" actId="20577"/>
          <ac:spMkLst>
            <pc:docMk/>
            <pc:sldMk cId="833775068" sldId="296"/>
            <ac:spMk id="3" creationId="{354E85B5-FE49-456D-B43C-0CAFD04FB447}"/>
          </ac:spMkLst>
        </pc:spChg>
        <pc:spChg chg="del">
          <ac:chgData name="Axel Hauduc" userId="8fbef522b4658a47" providerId="LiveId" clId="{5ABAAB07-9327-4095-9589-E3DE32B4D9D8}" dt="2020-11-19T18:41:32.052" v="1131" actId="478"/>
          <ac:spMkLst>
            <pc:docMk/>
            <pc:sldMk cId="833775068" sldId="296"/>
            <ac:spMk id="4" creationId="{3205F9DD-F9B2-48EE-B8D9-942D3DFCC178}"/>
          </ac:spMkLst>
        </pc:spChg>
        <pc:picChg chg="del">
          <ac:chgData name="Axel Hauduc" userId="8fbef522b4658a47" providerId="LiveId" clId="{5ABAAB07-9327-4095-9589-E3DE32B4D9D8}" dt="2020-11-19T07:07:43.870" v="616" actId="478"/>
          <ac:picMkLst>
            <pc:docMk/>
            <pc:sldMk cId="833775068" sldId="296"/>
            <ac:picMk id="7" creationId="{A0B4576F-0844-4DFA-AABB-BA829CAEF341}"/>
          </ac:picMkLst>
        </pc:picChg>
        <pc:picChg chg="del">
          <ac:chgData name="Axel Hauduc" userId="8fbef522b4658a47" providerId="LiveId" clId="{5ABAAB07-9327-4095-9589-E3DE32B4D9D8}" dt="2020-11-19T07:07:42.599" v="615" actId="478"/>
          <ac:picMkLst>
            <pc:docMk/>
            <pc:sldMk cId="833775068" sldId="296"/>
            <ac:picMk id="9" creationId="{79902ECB-96D8-4696-8A7C-890432D2609E}"/>
          </ac:picMkLst>
        </pc:picChg>
      </pc:sldChg>
      <pc:sldChg chg="delSp modSp new mod">
        <pc:chgData name="Axel Hauduc" userId="8fbef522b4658a47" providerId="LiveId" clId="{5ABAAB07-9327-4095-9589-E3DE32B4D9D8}" dt="2020-11-19T19:56:59.860" v="1355" actId="20577"/>
        <pc:sldMkLst>
          <pc:docMk/>
          <pc:sldMk cId="3737171174" sldId="297"/>
        </pc:sldMkLst>
        <pc:spChg chg="mod">
          <ac:chgData name="Axel Hauduc" userId="8fbef522b4658a47" providerId="LiveId" clId="{5ABAAB07-9327-4095-9589-E3DE32B4D9D8}" dt="2020-11-19T07:11:35.859" v="733" actId="20577"/>
          <ac:spMkLst>
            <pc:docMk/>
            <pc:sldMk cId="3737171174" sldId="297"/>
            <ac:spMk id="2" creationId="{A2823D53-6B54-4672-9E45-DDE748E2C652}"/>
          </ac:spMkLst>
        </pc:spChg>
        <pc:spChg chg="mod">
          <ac:chgData name="Axel Hauduc" userId="8fbef522b4658a47" providerId="LiveId" clId="{5ABAAB07-9327-4095-9589-E3DE32B4D9D8}" dt="2020-11-19T19:56:59.860" v="1355" actId="20577"/>
          <ac:spMkLst>
            <pc:docMk/>
            <pc:sldMk cId="3737171174" sldId="297"/>
            <ac:spMk id="3" creationId="{3F08FE09-E656-4A02-8784-F594C7EF3389}"/>
          </ac:spMkLst>
        </pc:spChg>
        <pc:spChg chg="del">
          <ac:chgData name="Axel Hauduc" userId="8fbef522b4658a47" providerId="LiveId" clId="{5ABAAB07-9327-4095-9589-E3DE32B4D9D8}" dt="2020-11-19T18:41:33.840" v="1132" actId="478"/>
          <ac:spMkLst>
            <pc:docMk/>
            <pc:sldMk cId="3737171174" sldId="297"/>
            <ac:spMk id="4" creationId="{9F23340E-6FE3-4576-807E-1E27C35D1FEA}"/>
          </ac:spMkLst>
        </pc:spChg>
      </pc:sldChg>
      <pc:sldChg chg="addSp delSp modSp new mod">
        <pc:chgData name="Axel Hauduc" userId="8fbef522b4658a47" providerId="LiveId" clId="{5ABAAB07-9327-4095-9589-E3DE32B4D9D8}" dt="2020-11-19T18:41:24.582" v="1127" actId="478"/>
        <pc:sldMkLst>
          <pc:docMk/>
          <pc:sldMk cId="3025210804" sldId="298"/>
        </pc:sldMkLst>
        <pc:spChg chg="del">
          <ac:chgData name="Axel Hauduc" userId="8fbef522b4658a47" providerId="LiveId" clId="{5ABAAB07-9327-4095-9589-E3DE32B4D9D8}" dt="2020-11-19T18:08:41.768" v="1048" actId="931"/>
          <ac:spMkLst>
            <pc:docMk/>
            <pc:sldMk cId="3025210804" sldId="298"/>
            <ac:spMk id="3" creationId="{E571164B-A740-4C72-9944-6CF31FE6CCCC}"/>
          </ac:spMkLst>
        </pc:spChg>
        <pc:spChg chg="del">
          <ac:chgData name="Axel Hauduc" userId="8fbef522b4658a47" providerId="LiveId" clId="{5ABAAB07-9327-4095-9589-E3DE32B4D9D8}" dt="2020-11-19T18:41:24.582" v="1127" actId="478"/>
          <ac:spMkLst>
            <pc:docMk/>
            <pc:sldMk cId="3025210804" sldId="298"/>
            <ac:spMk id="4" creationId="{FBD0D55E-1304-44BF-B39B-DF5AD989E997}"/>
          </ac:spMkLst>
        </pc:spChg>
        <pc:picChg chg="add mod modCrop">
          <ac:chgData name="Axel Hauduc" userId="8fbef522b4658a47" providerId="LiveId" clId="{5ABAAB07-9327-4095-9589-E3DE32B4D9D8}" dt="2020-11-19T18:09:21.767" v="1057" actId="14100"/>
          <ac:picMkLst>
            <pc:docMk/>
            <pc:sldMk cId="3025210804" sldId="298"/>
            <ac:picMk id="7" creationId="{89A7B1C8-FC6A-4B9A-A627-2991DE5117A4}"/>
          </ac:picMkLst>
        </pc:picChg>
      </pc:sldChg>
      <pc:sldChg chg="add del">
        <pc:chgData name="Axel Hauduc" userId="8fbef522b4658a47" providerId="LiveId" clId="{5ABAAB07-9327-4095-9589-E3DE32B4D9D8}" dt="2020-11-19T18:41:43.197" v="1136" actId="47"/>
        <pc:sldMkLst>
          <pc:docMk/>
          <pc:sldMk cId="2958989380" sldId="299"/>
        </pc:sldMkLst>
      </pc:sldChg>
      <pc:sldChg chg="new del">
        <pc:chgData name="Axel Hauduc" userId="8fbef522b4658a47" providerId="LiveId" clId="{5ABAAB07-9327-4095-9589-E3DE32B4D9D8}" dt="2020-11-19T18:41:41.997" v="1135" actId="47"/>
        <pc:sldMkLst>
          <pc:docMk/>
          <pc:sldMk cId="3859974486" sldId="300"/>
        </pc:sldMkLst>
      </pc:sldChg>
      <pc:sldMasterChg chg="modSldLayout">
        <pc:chgData name="Axel Hauduc" userId="8fbef522b4658a47" providerId="LiveId" clId="{5ABAAB07-9327-4095-9589-E3DE32B4D9D8}" dt="2020-11-19T18:41:05.626" v="1121" actId="20577"/>
        <pc:sldMasterMkLst>
          <pc:docMk/>
          <pc:sldMasterMk cId="762860289" sldId="2147483797"/>
        </pc:sldMasterMkLst>
        <pc:sldLayoutChg chg="modSp mod">
          <pc:chgData name="Axel Hauduc" userId="8fbef522b4658a47" providerId="LiveId" clId="{5ABAAB07-9327-4095-9589-E3DE32B4D9D8}" dt="2020-11-19T18:41:05.626" v="1121" actId="20577"/>
          <pc:sldLayoutMkLst>
            <pc:docMk/>
            <pc:sldMasterMk cId="762860289" sldId="2147483797"/>
            <pc:sldLayoutMk cId="1095739956" sldId="2147483798"/>
          </pc:sldLayoutMkLst>
          <pc:spChg chg="mod">
            <ac:chgData name="Axel Hauduc" userId="8fbef522b4658a47" providerId="LiveId" clId="{5ABAAB07-9327-4095-9589-E3DE32B4D9D8}" dt="2020-11-19T18:41:05.626" v="1121" actId="20577"/>
            <ac:spMkLst>
              <pc:docMk/>
              <pc:sldMasterMk cId="762860289" sldId="2147483797"/>
              <pc:sldLayoutMk cId="1095739956" sldId="2147483798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5BAB-7781-446B-8667-505DDDD58EE5}" type="datetimeFigureOut">
              <a:rPr lang="en-US" smtClean="0"/>
              <a:t>18-Nov-2020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BEBF-E7FC-487D-9701-09FECE74B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CBEBF-E7FC-487D-9701-09FECE74B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19-Nov-2020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39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C017-59AB-4C9E-A699-8BBE4A16FA35}" type="datetime1">
              <a:rPr lang="en-US" smtClean="0"/>
              <a:t>18-Nov-2020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7A18-025F-4AE1-B460-2308283989F4}" type="datetime1">
              <a:rPr lang="en-US" smtClean="0"/>
              <a:t>18-Nov-2020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CCD-AA68-41D1-B75F-521F199792AA}" type="datetime1">
              <a:rPr lang="en-US" smtClean="0"/>
              <a:t>18-Nov-2020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3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43D1-E2B9-4636-BBE0-4AFE70C57FE8}" type="datetime1">
              <a:rPr lang="en-US" smtClean="0"/>
              <a:t>18-Nov-2020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1A0D-99F6-49DB-9732-4803DDC194C5}" type="datetime1">
              <a:rPr lang="en-US" smtClean="0"/>
              <a:t>18-Nov-2020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1AA2-D227-4DAB-929C-55D1BFAF41A2}" type="datetime1">
              <a:rPr lang="en-US" smtClean="0"/>
              <a:t>18-Nov-2020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68A6-76BB-47D0-BCAA-E6B36F750DA9}" type="datetime1">
              <a:rPr lang="en-US" smtClean="0"/>
              <a:t>18-Nov-2020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638-40A3-4443-9976-554C37AFC4DE}" type="datetime1">
              <a:rPr lang="en-US" smtClean="0"/>
              <a:t>18-Nov-2020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7CF49D-6C59-4AB6-94CF-5AE8BC139836}" type="datetime1">
              <a:rPr lang="en-US" smtClean="0"/>
              <a:t>18-Nov-2020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7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ADEC-24B9-4AC5-9FB8-9E3530EB3808}" type="datetime1">
              <a:rPr lang="en-US" smtClean="0"/>
              <a:t>18-Nov-2020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31D6F-35A2-4A89-959D-933361B79456}" type="datetime1">
              <a:rPr lang="en-US" smtClean="0"/>
              <a:t>18-Nov-2020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0C29D2-58F8-43CD-B1BD-B6351E7AC3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R1KocKEzYY&amp;ab_channel=AaronQuinl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geo/query/acc.cgi?acc=GSM3439934" TargetMode="External"/><Relationship Id="rId4" Type="http://schemas.openxmlformats.org/officeDocument/2006/relationships/hyperlink" Target="http://quinlanlab.org/tutorials/bedtools/bedtool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FA6-63F5-45C3-816F-0F6A13D4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Mini-Tutorial: </a:t>
            </a:r>
            <a:r>
              <a:rPr lang="en-US" dirty="0" err="1"/>
              <a:t>Bedtools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BD12E-A8F2-4888-AE05-FDBB9C1B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November 2020</a:t>
            </a:r>
          </a:p>
          <a:p>
            <a:r>
              <a:rPr lang="en-US" dirty="0"/>
              <a:t>MICB405 Systems Immunology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4737-24A2-4CC0-8C11-E20D217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CDC4-56B8-4D28-89E5-3BBEF1CA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Don’t forget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sort </a:t>
            </a:r>
            <a:r>
              <a:rPr lang="en-US" dirty="0">
                <a:cs typeface="Courier New" panose="02070309020205020404" pitchFamily="49" charset="0"/>
              </a:rPr>
              <a:t>!!!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85B5-FE49-456D-B43C-0CAFD04F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sort –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input.bed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input.sorted.bed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33DA-6495-4CD6-A21E-C616642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5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D53-6B54-4672-9E45-DDE748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FE09-E656-4A02-8784-F594C7EF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https://bedtools.readthedocs.io/en/latest/content/bedtools-suite.html</a:t>
            </a:r>
          </a:p>
          <a:p>
            <a:pPr lvl="1"/>
            <a:r>
              <a:rPr lang="en-US" dirty="0" err="1"/>
              <a:t>Bedtools</a:t>
            </a:r>
            <a:r>
              <a:rPr lang="en-US" dirty="0"/>
              <a:t> documentation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https://www.youtube.com/watch?v=1R1KocKEzYY&amp;ab_channel=AaronQuinlan</a:t>
            </a:r>
            <a:endParaRPr lang="en-US" dirty="0"/>
          </a:p>
          <a:p>
            <a:pPr lvl="1"/>
            <a:r>
              <a:rPr lang="en-US" dirty="0" err="1"/>
              <a:t>Bedtools</a:t>
            </a:r>
            <a:r>
              <a:rPr lang="en-US" dirty="0"/>
              <a:t> lecture from original creator</a:t>
            </a:r>
          </a:p>
          <a:p>
            <a:r>
              <a:rPr lang="en-US" dirty="0">
                <a:hlinkClick r:id="rId4"/>
              </a:rPr>
              <a:t>http://quinlanlab.org/tutorials/bedtools/bedtools.html</a:t>
            </a:r>
            <a:endParaRPr lang="en-US" dirty="0"/>
          </a:p>
          <a:p>
            <a:pPr lvl="1"/>
            <a:r>
              <a:rPr lang="en-US" dirty="0" err="1"/>
              <a:t>Bedtools</a:t>
            </a:r>
            <a:r>
              <a:rPr lang="en-US" dirty="0"/>
              <a:t> tutorial including more sub-commands</a:t>
            </a:r>
          </a:p>
          <a:p>
            <a:r>
              <a:rPr lang="en-US" dirty="0">
                <a:hlinkClick r:id="rId5"/>
              </a:rPr>
              <a:t>https://www.ncbi.nlm.nih.gov/geo/query/acc.cgi?acc=GSM3439934</a:t>
            </a:r>
            <a:endParaRPr lang="en-US" dirty="0"/>
          </a:p>
          <a:p>
            <a:pPr lvl="1"/>
            <a:r>
              <a:rPr lang="en-US" dirty="0"/>
              <a:t>Example </a:t>
            </a:r>
            <a:r>
              <a:rPr lang="en-US" dirty="0" err="1"/>
              <a:t>ChIP</a:t>
            </a:r>
            <a:r>
              <a:rPr lang="en-US" dirty="0"/>
              <a:t>-seq peak calls used in practice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051D5-5CC1-48F9-A1E7-CA2B7878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7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72DD-213D-4D81-827F-0EC166F0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BED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1C2E-A1E0-4B9E-9DC0-15BCDCA5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mandatory columns</a:t>
            </a:r>
          </a:p>
          <a:p>
            <a:pPr lvl="1"/>
            <a:r>
              <a:rPr lang="en-US" dirty="0"/>
              <a:t>Sequence (usually a chromosome or fragment)</a:t>
            </a:r>
          </a:p>
          <a:p>
            <a:pPr lvl="1"/>
            <a:r>
              <a:rPr lang="en-US" dirty="0"/>
              <a:t>Start position</a:t>
            </a:r>
          </a:p>
          <a:p>
            <a:pPr lvl="1"/>
            <a:r>
              <a:rPr lang="en-US" dirty="0"/>
              <a:t>End Position</a:t>
            </a:r>
          </a:p>
          <a:p>
            <a:r>
              <a:rPr lang="en-US" dirty="0"/>
              <a:t>Tab-delimited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043BA-F7F7-4D7C-823B-EB38F09D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932A0C3-7171-4B58-9A94-068CAF112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319" cy="409956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3CF37-52B0-483B-AE20-51F8E9E8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F159-022A-4F8D-BE94-B14D470DAAB0}"/>
              </a:ext>
            </a:extLst>
          </p:cNvPr>
          <p:cNvSpPr txBox="1"/>
          <p:nvPr/>
        </p:nvSpPr>
        <p:spPr>
          <a:xfrm>
            <a:off x="0" y="4099560"/>
            <a:ext cx="121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3AF8E-6854-4F9A-A1DA-46416688074A}"/>
              </a:ext>
            </a:extLst>
          </p:cNvPr>
          <p:cNvSpPr txBox="1"/>
          <p:nvPr/>
        </p:nvSpPr>
        <p:spPr>
          <a:xfrm>
            <a:off x="1489710" y="4133546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81CC8-76DA-4F38-A31B-EA7996766DAB}"/>
              </a:ext>
            </a:extLst>
          </p:cNvPr>
          <p:cNvSpPr txBox="1"/>
          <p:nvPr/>
        </p:nvSpPr>
        <p:spPr>
          <a:xfrm>
            <a:off x="2979420" y="4133546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0B14F-1261-4164-94DE-C244B4AF0721}"/>
              </a:ext>
            </a:extLst>
          </p:cNvPr>
          <p:cNvSpPr txBox="1"/>
          <p:nvPr/>
        </p:nvSpPr>
        <p:spPr>
          <a:xfrm>
            <a:off x="4469130" y="4133546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DD730-F5D9-49DC-82E2-A072F62DED55}"/>
              </a:ext>
            </a:extLst>
          </p:cNvPr>
          <p:cNvSpPr txBox="1"/>
          <p:nvPr/>
        </p:nvSpPr>
        <p:spPr>
          <a:xfrm>
            <a:off x="10112605" y="4133546"/>
            <a:ext cx="8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B147D-AAE3-42CC-BEDF-83255FA7B82D}"/>
              </a:ext>
            </a:extLst>
          </p:cNvPr>
          <p:cNvSpPr txBox="1"/>
          <p:nvPr/>
        </p:nvSpPr>
        <p:spPr>
          <a:xfrm>
            <a:off x="11405235" y="4133546"/>
            <a:ext cx="157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16825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2011680" y="314482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2207747" y="302353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ChIP</a:t>
            </a:r>
            <a:r>
              <a:rPr lang="en-US" dirty="0"/>
              <a:t>-seq Peak Calling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D65B-7256-43CA-B15B-B02DE302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3F68D3-1AC3-46EC-95AA-A1EDF9D51278}"/>
              </a:ext>
            </a:extLst>
          </p:cNvPr>
          <p:cNvCxnSpPr/>
          <p:nvPr/>
        </p:nvCxnSpPr>
        <p:spPr>
          <a:xfrm>
            <a:off x="374754" y="4174766"/>
            <a:ext cx="11302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C3E7A-F581-4019-AD5D-86125E56421C}"/>
              </a:ext>
            </a:extLst>
          </p:cNvPr>
          <p:cNvCxnSpPr>
            <a:cxnSpLocks/>
          </p:cNvCxnSpPr>
          <p:nvPr/>
        </p:nvCxnSpPr>
        <p:spPr>
          <a:xfrm>
            <a:off x="611099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F4240-FB31-41E8-AF1B-913478F2BE7D}"/>
              </a:ext>
            </a:extLst>
          </p:cNvPr>
          <p:cNvCxnSpPr>
            <a:cxnSpLocks/>
          </p:cNvCxnSpPr>
          <p:nvPr/>
        </p:nvCxnSpPr>
        <p:spPr>
          <a:xfrm>
            <a:off x="374754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E62F30-9AF9-4CAC-852B-F5120D7542C1}"/>
              </a:ext>
            </a:extLst>
          </p:cNvPr>
          <p:cNvCxnSpPr>
            <a:cxnSpLocks/>
          </p:cNvCxnSpPr>
          <p:nvPr/>
        </p:nvCxnSpPr>
        <p:spPr>
          <a:xfrm>
            <a:off x="852940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1F9267-16CD-4C51-A93E-B725F30E7CD5}"/>
              </a:ext>
            </a:extLst>
          </p:cNvPr>
          <p:cNvCxnSpPr>
            <a:cxnSpLocks/>
          </p:cNvCxnSpPr>
          <p:nvPr/>
        </p:nvCxnSpPr>
        <p:spPr>
          <a:xfrm>
            <a:off x="183144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A0638-0949-4EE5-9445-043EC5EFCA88}"/>
              </a:ext>
            </a:extLst>
          </p:cNvPr>
          <p:cNvCxnSpPr>
            <a:cxnSpLocks/>
          </p:cNvCxnSpPr>
          <p:nvPr/>
        </p:nvCxnSpPr>
        <p:spPr>
          <a:xfrm>
            <a:off x="167113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FCF1BE-3DCD-4635-9CF3-40E54C0F27AF}"/>
              </a:ext>
            </a:extLst>
          </p:cNvPr>
          <p:cNvCxnSpPr>
            <a:cxnSpLocks/>
          </p:cNvCxnSpPr>
          <p:nvPr/>
        </p:nvCxnSpPr>
        <p:spPr>
          <a:xfrm>
            <a:off x="9441620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48FF83-01DA-4D87-B6CE-EF699718F417}"/>
              </a:ext>
            </a:extLst>
          </p:cNvPr>
          <p:cNvCxnSpPr>
            <a:cxnSpLocks/>
          </p:cNvCxnSpPr>
          <p:nvPr/>
        </p:nvCxnSpPr>
        <p:spPr>
          <a:xfrm>
            <a:off x="954124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82576-489F-4F44-997C-308D436EB6E8}"/>
              </a:ext>
            </a:extLst>
          </p:cNvPr>
          <p:cNvCxnSpPr>
            <a:cxnSpLocks/>
          </p:cNvCxnSpPr>
          <p:nvPr/>
        </p:nvCxnSpPr>
        <p:spPr>
          <a:xfrm>
            <a:off x="9555361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723A30-8EEA-440C-AAA8-421E62430322}"/>
              </a:ext>
            </a:extLst>
          </p:cNvPr>
          <p:cNvCxnSpPr>
            <a:cxnSpLocks/>
          </p:cNvCxnSpPr>
          <p:nvPr/>
        </p:nvCxnSpPr>
        <p:spPr>
          <a:xfrm>
            <a:off x="8165417" y="38261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8474B-3BFA-4F36-A2B0-02CFB45C6CF4}"/>
              </a:ext>
            </a:extLst>
          </p:cNvPr>
          <p:cNvCxnSpPr>
            <a:cxnSpLocks/>
          </p:cNvCxnSpPr>
          <p:nvPr/>
        </p:nvCxnSpPr>
        <p:spPr>
          <a:xfrm>
            <a:off x="2063646" y="37575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1E990-74EE-42DA-96B1-6FC75A3B90BC}"/>
              </a:ext>
            </a:extLst>
          </p:cNvPr>
          <p:cNvCxnSpPr>
            <a:cxnSpLocks/>
          </p:cNvCxnSpPr>
          <p:nvPr/>
        </p:nvCxnSpPr>
        <p:spPr>
          <a:xfrm>
            <a:off x="2250509" y="361360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679EA7-8A44-473F-B418-073E218D7C33}"/>
              </a:ext>
            </a:extLst>
          </p:cNvPr>
          <p:cNvCxnSpPr>
            <a:cxnSpLocks/>
          </p:cNvCxnSpPr>
          <p:nvPr/>
        </p:nvCxnSpPr>
        <p:spPr>
          <a:xfrm>
            <a:off x="8744787" y="36051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0212D-4298-4764-A456-9F21276A67AB}"/>
              </a:ext>
            </a:extLst>
          </p:cNvPr>
          <p:cNvCxnSpPr>
            <a:cxnSpLocks/>
          </p:cNvCxnSpPr>
          <p:nvPr/>
        </p:nvCxnSpPr>
        <p:spPr>
          <a:xfrm>
            <a:off x="1432310" y="350939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8505C-4109-4B0F-80A3-A098D70F281F}"/>
              </a:ext>
            </a:extLst>
          </p:cNvPr>
          <p:cNvCxnSpPr>
            <a:cxnSpLocks/>
          </p:cNvCxnSpPr>
          <p:nvPr/>
        </p:nvCxnSpPr>
        <p:spPr>
          <a:xfrm>
            <a:off x="8291104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CEC9E-9387-46A1-B3C9-A13416D630CE}"/>
              </a:ext>
            </a:extLst>
          </p:cNvPr>
          <p:cNvCxnSpPr>
            <a:cxnSpLocks/>
          </p:cNvCxnSpPr>
          <p:nvPr/>
        </p:nvCxnSpPr>
        <p:spPr>
          <a:xfrm>
            <a:off x="8447430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CAC5F4-0637-49FF-81D7-D8D851576DDA}"/>
              </a:ext>
            </a:extLst>
          </p:cNvPr>
          <p:cNvCxnSpPr>
            <a:cxnSpLocks/>
          </p:cNvCxnSpPr>
          <p:nvPr/>
        </p:nvCxnSpPr>
        <p:spPr>
          <a:xfrm>
            <a:off x="9792206" y="406233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3808B-9F35-4056-9583-5C85FC88D27E}"/>
              </a:ext>
            </a:extLst>
          </p:cNvPr>
          <p:cNvCxnSpPr>
            <a:cxnSpLocks/>
          </p:cNvCxnSpPr>
          <p:nvPr/>
        </p:nvCxnSpPr>
        <p:spPr>
          <a:xfrm>
            <a:off x="9106564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97613F-7B1F-4FA1-AA73-511A412CB4AC}"/>
              </a:ext>
            </a:extLst>
          </p:cNvPr>
          <p:cNvCxnSpPr>
            <a:cxnSpLocks/>
          </p:cNvCxnSpPr>
          <p:nvPr/>
        </p:nvCxnSpPr>
        <p:spPr>
          <a:xfrm>
            <a:off x="1671139" y="3278568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570CF0-6156-45D9-85B7-2F32627DF294}"/>
              </a:ext>
            </a:extLst>
          </p:cNvPr>
          <p:cNvCxnSpPr>
            <a:cxnSpLocks/>
          </p:cNvCxnSpPr>
          <p:nvPr/>
        </p:nvCxnSpPr>
        <p:spPr>
          <a:xfrm>
            <a:off x="2011680" y="3144829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6FF08A-9E71-4E14-9142-A5173AC01413}"/>
              </a:ext>
            </a:extLst>
          </p:cNvPr>
          <p:cNvCxnSpPr>
            <a:cxnSpLocks/>
          </p:cNvCxnSpPr>
          <p:nvPr/>
        </p:nvCxnSpPr>
        <p:spPr>
          <a:xfrm>
            <a:off x="2207747" y="3023531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BBF552-71A4-431D-B642-773759E7C5E1}"/>
              </a:ext>
            </a:extLst>
          </p:cNvPr>
          <p:cNvCxnSpPr>
            <a:cxnSpLocks/>
          </p:cNvCxnSpPr>
          <p:nvPr/>
        </p:nvCxnSpPr>
        <p:spPr>
          <a:xfrm>
            <a:off x="1920270" y="3381205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F2C23-EE6C-44BA-80E1-C381CE6C4093}"/>
              </a:ext>
            </a:extLst>
          </p:cNvPr>
          <p:cNvCxnSpPr>
            <a:cxnSpLocks/>
          </p:cNvCxnSpPr>
          <p:nvPr/>
        </p:nvCxnSpPr>
        <p:spPr>
          <a:xfrm>
            <a:off x="2943528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2FA5B2AF-C689-4AB3-AD79-0972547B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ChIP</a:t>
            </a:r>
            <a:r>
              <a:rPr lang="en-US" dirty="0"/>
              <a:t>-seq Peak Calling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285B97-E1AF-422C-A655-2075D63595D4}"/>
              </a:ext>
            </a:extLst>
          </p:cNvPr>
          <p:cNvCxnSpPr>
            <a:cxnSpLocks/>
          </p:cNvCxnSpPr>
          <p:nvPr/>
        </p:nvCxnSpPr>
        <p:spPr>
          <a:xfrm>
            <a:off x="8633466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3747B5-FCA1-4920-9C9E-8F586183A21B}"/>
              </a:ext>
            </a:extLst>
          </p:cNvPr>
          <p:cNvCxnSpPr>
            <a:cxnSpLocks/>
          </p:cNvCxnSpPr>
          <p:nvPr/>
        </p:nvCxnSpPr>
        <p:spPr>
          <a:xfrm>
            <a:off x="8447430" y="3375397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38A85C-9452-4793-82BA-3FBB6177DBCE}"/>
              </a:ext>
            </a:extLst>
          </p:cNvPr>
          <p:cNvCxnSpPr>
            <a:cxnSpLocks/>
          </p:cNvCxnSpPr>
          <p:nvPr/>
        </p:nvCxnSpPr>
        <p:spPr>
          <a:xfrm>
            <a:off x="7868060" y="3707776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E519C1-73E7-4420-A85B-6E7A9AC06310}"/>
              </a:ext>
            </a:extLst>
          </p:cNvPr>
          <p:cNvCxnSpPr>
            <a:cxnSpLocks/>
          </p:cNvCxnSpPr>
          <p:nvPr/>
        </p:nvCxnSpPr>
        <p:spPr>
          <a:xfrm>
            <a:off x="7242559" y="4069074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4EF996-20CE-4644-A6D5-8B6D6DF0615D}"/>
              </a:ext>
            </a:extLst>
          </p:cNvPr>
          <p:cNvCxnSpPr>
            <a:cxnSpLocks/>
          </p:cNvCxnSpPr>
          <p:nvPr/>
        </p:nvCxnSpPr>
        <p:spPr>
          <a:xfrm>
            <a:off x="2787117" y="349736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BB1482-EB51-41A9-BCD4-A9A46B0C2C26}"/>
              </a:ext>
            </a:extLst>
          </p:cNvPr>
          <p:cNvCxnSpPr>
            <a:cxnSpLocks/>
          </p:cNvCxnSpPr>
          <p:nvPr/>
        </p:nvCxnSpPr>
        <p:spPr>
          <a:xfrm>
            <a:off x="3079010" y="3934923"/>
            <a:ext cx="11587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6FA1F3-0F6E-421F-AFE3-F1717EE2AFCB}"/>
              </a:ext>
            </a:extLst>
          </p:cNvPr>
          <p:cNvCxnSpPr/>
          <p:nvPr/>
        </p:nvCxnSpPr>
        <p:spPr>
          <a:xfrm>
            <a:off x="486645" y="4404360"/>
            <a:ext cx="34657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5D204C-D74C-4B9D-9707-A18EED34136E}"/>
              </a:ext>
            </a:extLst>
          </p:cNvPr>
          <p:cNvCxnSpPr/>
          <p:nvPr/>
        </p:nvCxnSpPr>
        <p:spPr>
          <a:xfrm>
            <a:off x="7373665" y="4404360"/>
            <a:ext cx="34657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C9449A-8747-4EE2-BDCA-CD6F4741499D}"/>
              </a:ext>
            </a:extLst>
          </p:cNvPr>
          <p:cNvSpPr txBox="1"/>
          <p:nvPr/>
        </p:nvSpPr>
        <p:spPr>
          <a:xfrm>
            <a:off x="-68580" y="4453399"/>
            <a:ext cx="475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chr1   100                                                                         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F2DF0-E541-4C05-9CD4-D1676CA780F0}"/>
              </a:ext>
            </a:extLst>
          </p:cNvPr>
          <p:cNvSpPr txBox="1"/>
          <p:nvPr/>
        </p:nvSpPr>
        <p:spPr>
          <a:xfrm>
            <a:off x="6800145" y="4455111"/>
            <a:ext cx="525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chr1    900                                                                        1300</a:t>
            </a:r>
          </a:p>
        </p:txBody>
      </p:sp>
    </p:spTree>
    <p:extLst>
      <p:ext uri="{BB962C8B-B14F-4D97-AF65-F5344CB8AC3E}">
        <p14:creationId xmlns:p14="http://schemas.microsoft.com/office/powerpoint/2010/main" val="91981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8B55-F30B-490B-919E-019AB2F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9A7B1C8-FC6A-4B9A-A627-2991DE511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"/>
          <a:stretch/>
        </p:blipFill>
        <p:spPr>
          <a:xfrm>
            <a:off x="1229560" y="1"/>
            <a:ext cx="9308900" cy="631643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F6DA-CBF5-470C-A452-59663CE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6D36-63D6-44EB-9D8D-4E40E85F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7B521729-3E9B-4243-ABA3-76B5A558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50"/>
            <a:ext cx="12192000" cy="629048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2D110-1144-4C5A-AEED-0CD4437C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8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2F2B-8E0F-4ADE-A71B-E7C75C53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9740"/>
            <a:ext cx="2937510" cy="202692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3C5FEA2-3D44-4201-BA18-2478FD23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b="2672"/>
          <a:stretch/>
        </p:blipFill>
        <p:spPr>
          <a:xfrm>
            <a:off x="3116580" y="0"/>
            <a:ext cx="7467600" cy="633122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AED3-8043-4BC1-9005-2DF59D68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CDC4-56B8-4D28-89E5-3BBEF1CA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85B5-FE49-456D-B43C-0CAFD04F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33DA-6495-4CD6-A21E-C616642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C29D2-58F8-43CD-B1BD-B6351E7AC37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4576F-0844-4DFA-AABB-BA829CAEF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9994"/>
            <a:ext cx="12192000" cy="11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61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179</Words>
  <Application>Microsoft Office PowerPoint</Application>
  <PresentationFormat>Widescreen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Mini-Tutorial: Bedtools</vt:lpstr>
      <vt:lpstr>Refresher: BED File</vt:lpstr>
      <vt:lpstr>PowerPoint Presentation</vt:lpstr>
      <vt:lpstr>ChIP-seq Peak Calling</vt:lpstr>
      <vt:lpstr>ChIP-seq Peak Calling</vt:lpstr>
      <vt:lpstr>PowerPoint Presentation</vt:lpstr>
      <vt:lpstr>PowerPoint Presentation</vt:lpstr>
      <vt:lpstr>bedtools intersect</vt:lpstr>
      <vt:lpstr>bedtools closest</vt:lpstr>
      <vt:lpstr>Don’t forget  bedtools sort !!!</vt:lpstr>
      <vt:lpstr>More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 – Samtools &amp; Bcftools</dc:title>
  <dc:creator>Axel Hauduc</dc:creator>
  <cp:lastModifiedBy>Axel Hauduc</cp:lastModifiedBy>
  <cp:revision>2</cp:revision>
  <dcterms:created xsi:type="dcterms:W3CDTF">2020-10-02T04:18:46Z</dcterms:created>
  <dcterms:modified xsi:type="dcterms:W3CDTF">2020-11-19T19:57:03Z</dcterms:modified>
</cp:coreProperties>
</file>