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1" r:id="rId4"/>
    <p:sldId id="265" r:id="rId5"/>
    <p:sldId id="266" r:id="rId6"/>
    <p:sldId id="267" r:id="rId7"/>
    <p:sldId id="268" r:id="rId8"/>
    <p:sldId id="269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23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E32575A-B171-4431-93A4-2CDC74F661CB}" type="datetime1">
              <a:rPr lang="zh-CN" altLang="en-US"/>
              <a:pPr>
                <a:defRPr/>
              </a:pPr>
              <a:t>2019-06-09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D48FF499-D318-437A-A467-227A64634FE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049C8DD-0A2B-4425-A9D4-4546BBEA516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669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17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92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464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59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16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37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31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66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8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335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555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403C72FE-FEB4-43A2-A9C9-521925E7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计算机图形渲染管线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3C8AF173-2985-4A3B-8BD1-CA668ED2BF7D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46293CF7-5BC7-4411-9446-EB1D5CFA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DD4A33B1-3575-49C1-9D15-AB0978DA6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99E98B8-4EE1-4D92-986C-CE2E7FCB7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4E423FA0-7ED9-4BD6-95B8-84B201BB2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8A56BE85-7469-4BC2-BF4A-243EB03E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675188" y="1968500"/>
            <a:ext cx="2954337" cy="841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课程介绍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9C0F767-7C14-4A80-A889-9A90CD876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掌握计算机图形固定渲染管线的概念。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掌握计算机图形固定渲染管线每个阶段的作用。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掌握计算机图形固定渲染管线每个阶段的坐标变换。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为深入学习计算机图形学打好基础。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5CD815DC-19EC-4CF2-AAAC-151C5F7D5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F297EE0-36BA-4918-BB02-1548693F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计算机图形学的基础知识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C/C++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或其他编程基础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需要基础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详细讲解</a:t>
            </a:r>
            <a:r>
              <a:rPr lang="en-US" altLang="zh-CN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函数背后原理</a:t>
            </a:r>
            <a:endParaRPr lang="en-US" altLang="zh-CN" sz="28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函数的使用不是本课程重点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083D3179-48A3-46FB-9552-547C8EEF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136285C-80DA-430D-BDBA-06FE759B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E500A20-6A5A-42DC-82C7-AAB292027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62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818C-8C23-4AB3-931D-1B3759EFC22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计算机图形渲染管线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固定管线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136285C-80DA-430D-BDBA-06FE759B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E500A20-6A5A-42DC-82C7-AAB292027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62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818C-8C23-4AB3-931D-1B3759EFC22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计算机图形渲染管线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固定管线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固定渲染管线的每个阶段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08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136285C-80DA-430D-BDBA-06FE759B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E500A20-6A5A-42DC-82C7-AAB292027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62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818C-8C23-4AB3-931D-1B3759EFC22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计算机图形渲染管线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固定管线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固定渲染管线的每个阶段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以上每个阶段的数学原理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7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136285C-80DA-430D-BDBA-06FE759B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E500A20-6A5A-42DC-82C7-AAB292027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62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818C-8C23-4AB3-931D-1B3759EFC22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计算机图形渲染管线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固定管线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固定渲染管线的每个阶段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以上每个阶段的数学原理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中固定管线</a:t>
            </a:r>
          </a:p>
        </p:txBody>
      </p:sp>
    </p:spTree>
    <p:extLst>
      <p:ext uri="{BB962C8B-B14F-4D97-AF65-F5344CB8AC3E}">
        <p14:creationId xmlns:p14="http://schemas.microsoft.com/office/powerpoint/2010/main" val="252048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136285C-80DA-430D-BDBA-06FE759B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E500A20-6A5A-42DC-82C7-AAB292027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62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818C-8C23-4AB3-931D-1B3759EFC22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计算机图形渲染管线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固定管线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固定渲染管线的每个阶段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以上每个阶段的数学原理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中固定管线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中验证数学过程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86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66748E1F-5FC0-4FC4-A5A0-070C8F9E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E644D034-0FA4-43C8-A951-5BAC7D49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A0793BA9-E741-4E4C-BEE3-F2203DC0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86CD891-1B8F-4BF8-B684-E84592F7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DE9F452B-E00E-43A7-97AF-5EBFD4A4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7A03CA49-59B6-4116-8565-50DACE20C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Pages>0</Pages>
  <Words>329</Words>
  <Characters>0</Characters>
  <Application>Microsoft Office PowerPoint</Application>
  <DocSecurity>0</DocSecurity>
  <PresentationFormat>全屏显示(16:9)</PresentationFormat>
  <Lines>0</Lines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课程说明</vt:lpstr>
      <vt:lpstr>课程说明</vt:lpstr>
      <vt:lpstr>课程说明</vt:lpstr>
      <vt:lpstr>课程说明</vt:lpstr>
      <vt:lpstr>课程说明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21</cp:revision>
  <dcterms:created xsi:type="dcterms:W3CDTF">2014-10-20T05:47:00Z</dcterms:created>
  <dcterms:modified xsi:type="dcterms:W3CDTF">2019-06-09T15:51:45Z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