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6" r:id="rId4"/>
    <p:sldId id="281" r:id="rId5"/>
    <p:sldId id="282" r:id="rId6"/>
    <p:sldId id="283" r:id="rId7"/>
    <p:sldId id="267" r:id="rId8"/>
    <p:sldId id="268" r:id="rId9"/>
    <p:sldId id="275" r:id="rId10"/>
    <p:sldId id="276" r:id="rId11"/>
    <p:sldId id="277" r:id="rId12"/>
    <p:sldId id="278" r:id="rId13"/>
    <p:sldId id="279" r:id="rId14"/>
    <p:sldId id="280" r:id="rId15"/>
    <p:sldId id="284" r:id="rId16"/>
    <p:sldId id="25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76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3983325" y="1995265"/>
            <a:ext cx="4339650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固定渲染管线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B4A52C-3A61-4532-B911-75AE98CD0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49959"/>
          <a:stretch/>
        </p:blipFill>
        <p:spPr>
          <a:xfrm>
            <a:off x="2525264" y="2146743"/>
            <a:ext cx="2088174" cy="1743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87813-C152-4D15-BCDC-7339BB040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2"/>
          <a:stretch/>
        </p:blipFill>
        <p:spPr>
          <a:xfrm>
            <a:off x="491827" y="2128392"/>
            <a:ext cx="2033436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3B0867-B539-4E29-B003-1ADE672D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r="24815"/>
          <a:stretch/>
        </p:blipFill>
        <p:spPr>
          <a:xfrm>
            <a:off x="4608072" y="2123122"/>
            <a:ext cx="2088175" cy="1743607"/>
          </a:xfrm>
          <a:prstGeom prst="rect">
            <a:avLst/>
          </a:prstGeom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B4A52C-3A61-4532-B911-75AE98CD0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49959"/>
          <a:stretch/>
        </p:blipFill>
        <p:spPr>
          <a:xfrm>
            <a:off x="2525264" y="2146743"/>
            <a:ext cx="2088174" cy="1743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87813-C152-4D15-BCDC-7339BB040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2"/>
          <a:stretch/>
        </p:blipFill>
        <p:spPr>
          <a:xfrm>
            <a:off x="491827" y="2128392"/>
            <a:ext cx="2033436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3B0867-B539-4E29-B003-1ADE672D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r="24815"/>
          <a:stretch/>
        </p:blipFill>
        <p:spPr>
          <a:xfrm>
            <a:off x="4608072" y="2123122"/>
            <a:ext cx="2088175" cy="1743607"/>
          </a:xfrm>
          <a:prstGeom prst="rect">
            <a:avLst/>
          </a:prstGeom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B4A52C-3A61-4532-B911-75AE98CD0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49959"/>
          <a:stretch/>
        </p:blipFill>
        <p:spPr>
          <a:xfrm>
            <a:off x="2525264" y="2146743"/>
            <a:ext cx="2088174" cy="1743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87813-C152-4D15-BCDC-7339BB040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2"/>
          <a:stretch/>
        </p:blipFill>
        <p:spPr>
          <a:xfrm>
            <a:off x="491827" y="2128392"/>
            <a:ext cx="2033436" cy="1743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5072AF-9181-45DF-8176-165FFB462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0" t="-304" r="20" b="304"/>
          <a:stretch/>
        </p:blipFill>
        <p:spPr>
          <a:xfrm>
            <a:off x="6696247" y="2123122"/>
            <a:ext cx="2016169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7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9F90CE1-28E3-489D-9857-863A79FE61BB}"/>
              </a:ext>
            </a:extLst>
          </p:cNvPr>
          <p:cNvGrpSpPr/>
          <p:nvPr/>
        </p:nvGrpSpPr>
        <p:grpSpPr>
          <a:xfrm>
            <a:off x="1475742" y="1382423"/>
            <a:ext cx="5580804" cy="1192679"/>
            <a:chOff x="491827" y="2114439"/>
            <a:chExt cx="5580804" cy="119267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3B0867-B539-4E29-B003-1ADE672D3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2" r="24815"/>
            <a:stretch/>
          </p:blipFill>
          <p:spPr>
            <a:xfrm>
              <a:off x="3286985" y="2131958"/>
              <a:ext cx="1399642" cy="116868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7B4A52C-3A61-4532-B911-75AE98CD0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8" r="49959"/>
            <a:stretch/>
          </p:blipFill>
          <p:spPr>
            <a:xfrm>
              <a:off x="1889406" y="2138430"/>
              <a:ext cx="1399641" cy="116868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B87813-C152-4D15-BCDC-7339BB040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12"/>
            <a:stretch/>
          </p:blipFill>
          <p:spPr>
            <a:xfrm>
              <a:off x="491827" y="2128393"/>
              <a:ext cx="1362952" cy="116868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15072AF-9181-45DF-8176-165FFB462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00" t="-304" r="20" b="304"/>
            <a:stretch/>
          </p:blipFill>
          <p:spPr>
            <a:xfrm>
              <a:off x="4721253" y="2114439"/>
              <a:ext cx="1351378" cy="1168688"/>
            </a:xfrm>
            <a:prstGeom prst="rect">
              <a:avLst/>
            </a:prstGeom>
          </p:spPr>
        </p:pic>
      </p:grpSp>
      <p:sp>
        <p:nvSpPr>
          <p:cNvPr id="3" name="立方体 2">
            <a:extLst>
              <a:ext uri="{FF2B5EF4-FFF2-40B4-BE49-F238E27FC236}">
                <a16:creationId xmlns:a16="http://schemas.microsoft.com/office/drawing/2014/main" id="{A441D83F-0C86-422D-984F-5F446EBAB678}"/>
              </a:ext>
            </a:extLst>
          </p:cNvPr>
          <p:cNvSpPr/>
          <p:nvPr/>
        </p:nvSpPr>
        <p:spPr bwMode="auto">
          <a:xfrm>
            <a:off x="233621" y="1491660"/>
            <a:ext cx="945001" cy="945001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63987F-1164-4AE3-8B88-99B68DA2F6C7}"/>
              </a:ext>
            </a:extLst>
          </p:cNvPr>
          <p:cNvGrpSpPr/>
          <p:nvPr/>
        </p:nvGrpSpPr>
        <p:grpSpPr>
          <a:xfrm>
            <a:off x="6588168" y="2801646"/>
            <a:ext cx="2232186" cy="1290885"/>
            <a:chOff x="6435219" y="3164737"/>
            <a:chExt cx="2232186" cy="12908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B4C18E-81EC-4AE4-A441-4085CD5E0857}"/>
                </a:ext>
              </a:extLst>
            </p:cNvPr>
            <p:cNvSpPr/>
            <p:nvPr/>
          </p:nvSpPr>
          <p:spPr bwMode="auto">
            <a:xfrm>
              <a:off x="6435219" y="3164737"/>
              <a:ext cx="2232186" cy="12908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9FFAD575-E63C-4416-AD7B-863E6B578D73}"/>
                </a:ext>
              </a:extLst>
            </p:cNvPr>
            <p:cNvSpPr/>
            <p:nvPr/>
          </p:nvSpPr>
          <p:spPr bwMode="auto">
            <a:xfrm>
              <a:off x="7380234" y="3492442"/>
              <a:ext cx="635473" cy="635473"/>
            </a:xfrm>
            <a:prstGeom prst="cub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9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90CC284-CF1C-4BA9-957E-7B1DCD18175F}"/>
              </a:ext>
            </a:extLst>
          </p:cNvPr>
          <p:cNvSpPr/>
          <p:nvPr/>
        </p:nvSpPr>
        <p:spPr bwMode="auto">
          <a:xfrm>
            <a:off x="1403736" y="1382422"/>
            <a:ext cx="5832486" cy="12613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9F90CE1-28E3-489D-9857-863A79FE61BB}"/>
              </a:ext>
            </a:extLst>
          </p:cNvPr>
          <p:cNvGrpSpPr/>
          <p:nvPr/>
        </p:nvGrpSpPr>
        <p:grpSpPr>
          <a:xfrm>
            <a:off x="1475742" y="1382423"/>
            <a:ext cx="5580804" cy="1192679"/>
            <a:chOff x="491827" y="2114439"/>
            <a:chExt cx="5580804" cy="119267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3B0867-B539-4E29-B003-1ADE672D3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2" r="24815"/>
            <a:stretch/>
          </p:blipFill>
          <p:spPr>
            <a:xfrm>
              <a:off x="3286985" y="2131958"/>
              <a:ext cx="1399642" cy="116868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7B4A52C-3A61-4532-B911-75AE98CD0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8" r="49959"/>
            <a:stretch/>
          </p:blipFill>
          <p:spPr>
            <a:xfrm>
              <a:off x="1889406" y="2138430"/>
              <a:ext cx="1399641" cy="116868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B87813-C152-4D15-BCDC-7339BB040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12"/>
            <a:stretch/>
          </p:blipFill>
          <p:spPr>
            <a:xfrm>
              <a:off x="491827" y="2128393"/>
              <a:ext cx="1362952" cy="116868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15072AF-9181-45DF-8176-165FFB462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00" t="-304" r="20" b="304"/>
            <a:stretch/>
          </p:blipFill>
          <p:spPr>
            <a:xfrm>
              <a:off x="4721253" y="2114439"/>
              <a:ext cx="1351378" cy="1168688"/>
            </a:xfrm>
            <a:prstGeom prst="rect">
              <a:avLst/>
            </a:prstGeom>
          </p:spPr>
        </p:pic>
      </p:grpSp>
      <p:sp>
        <p:nvSpPr>
          <p:cNvPr id="3" name="立方体 2">
            <a:extLst>
              <a:ext uri="{FF2B5EF4-FFF2-40B4-BE49-F238E27FC236}">
                <a16:creationId xmlns:a16="http://schemas.microsoft.com/office/drawing/2014/main" id="{A441D83F-0C86-422D-984F-5F446EBAB678}"/>
              </a:ext>
            </a:extLst>
          </p:cNvPr>
          <p:cNvSpPr/>
          <p:nvPr/>
        </p:nvSpPr>
        <p:spPr bwMode="auto">
          <a:xfrm>
            <a:off x="233621" y="1491660"/>
            <a:ext cx="945001" cy="945001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63987F-1164-4AE3-8B88-99B68DA2F6C7}"/>
              </a:ext>
            </a:extLst>
          </p:cNvPr>
          <p:cNvGrpSpPr/>
          <p:nvPr/>
        </p:nvGrpSpPr>
        <p:grpSpPr>
          <a:xfrm>
            <a:off x="6588168" y="2801646"/>
            <a:ext cx="2232186" cy="1290885"/>
            <a:chOff x="6435219" y="3164737"/>
            <a:chExt cx="2232186" cy="12908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B4C18E-81EC-4AE4-A441-4085CD5E0857}"/>
                </a:ext>
              </a:extLst>
            </p:cNvPr>
            <p:cNvSpPr/>
            <p:nvPr/>
          </p:nvSpPr>
          <p:spPr bwMode="auto">
            <a:xfrm>
              <a:off x="6435219" y="3164737"/>
              <a:ext cx="2232186" cy="12908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9FFAD575-E63C-4416-AD7B-863E6B578D73}"/>
                </a:ext>
              </a:extLst>
            </p:cNvPr>
            <p:cNvSpPr/>
            <p:nvPr/>
          </p:nvSpPr>
          <p:spPr bwMode="auto">
            <a:xfrm>
              <a:off x="7380234" y="3492442"/>
              <a:ext cx="635473" cy="635473"/>
            </a:xfrm>
            <a:prstGeom prst="cub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BADEBBB-A6CA-49E6-94D5-AD07D60FB7E7}"/>
              </a:ext>
            </a:extLst>
          </p:cNvPr>
          <p:cNvSpPr/>
          <p:nvPr/>
        </p:nvSpPr>
        <p:spPr>
          <a:xfrm>
            <a:off x="3203886" y="2687299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Graphics Pipeline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1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78543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B53DC9C-CAFF-46D7-A8FF-D5E7F4B5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寻找拍摄对象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52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寻找拍摄对象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摆放相机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5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寻找拍摄对象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摆放相机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调节相机参数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5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寻找拍摄对象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摆放相机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调节相机参数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拍照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6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22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87813-C152-4D15-BCDC-7339BB040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2"/>
          <a:stretch/>
        </p:blipFill>
        <p:spPr>
          <a:xfrm>
            <a:off x="491827" y="2128392"/>
            <a:ext cx="2033436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2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Pages>0</Pages>
  <Words>326</Words>
  <Characters>0</Characters>
  <Application>Microsoft Office PowerPoint</Application>
  <DocSecurity>0</DocSecurity>
  <PresentationFormat>全屏显示(16:9)</PresentationFormat>
  <Lines>0</Lines>
  <Paragraphs>57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Office 主题​​</vt:lpstr>
      <vt:lpstr>비트맵 이미지</vt:lpstr>
      <vt:lpstr>PowerPoint 演示文稿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28</cp:revision>
  <dcterms:created xsi:type="dcterms:W3CDTF">2014-10-20T05:47:00Z</dcterms:created>
  <dcterms:modified xsi:type="dcterms:W3CDTF">2019-06-08T01:04:03Z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