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301" r:id="rId4"/>
    <p:sldId id="302" r:id="rId5"/>
    <p:sldId id="303" r:id="rId6"/>
    <p:sldId id="304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65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243090" y="1845730"/>
            <a:ext cx="382014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VS+OpenGL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Win10 + VS2017 + OpenGL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GLU,GLUT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048C7A-F4C6-4575-8DA9-D1A0C64B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2" y="1131888"/>
            <a:ext cx="5937624" cy="38160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DD2243-CA0B-476F-B6BB-7E3C95A54480}"/>
              </a:ext>
            </a:extLst>
          </p:cNvPr>
          <p:cNvSpPr/>
          <p:nvPr/>
        </p:nvSpPr>
        <p:spPr bwMode="auto">
          <a:xfrm>
            <a:off x="3707928" y="1944000"/>
            <a:ext cx="2592216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AF1F8-1184-4943-9969-5C7E999DBCCB}"/>
              </a:ext>
            </a:extLst>
          </p:cNvPr>
          <p:cNvSpPr/>
          <p:nvPr/>
        </p:nvSpPr>
        <p:spPr bwMode="auto">
          <a:xfrm>
            <a:off x="3707928" y="2192987"/>
            <a:ext cx="2592216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AAB1-AEFA-45DE-B2D3-88C5C9DDD4D1}"/>
              </a:ext>
            </a:extLst>
          </p:cNvPr>
          <p:cNvSpPr txBox="1"/>
          <p:nvPr/>
        </p:nvSpPr>
        <p:spPr>
          <a:xfrm>
            <a:off x="6523536" y="1738757"/>
            <a:ext cx="2368824" cy="4282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设置</a:t>
            </a:r>
            <a:r>
              <a:rPr lang="en-US" altLang="zh-CN" sz="1600" dirty="0" err="1">
                <a:solidFill>
                  <a:srgbClr val="FF0000"/>
                </a:solidFill>
              </a:rPr>
              <a:t>glu,glut</a:t>
            </a:r>
            <a:r>
              <a:rPr lang="zh-CN" altLang="en-US" sz="1600" dirty="0">
                <a:solidFill>
                  <a:srgbClr val="FF0000"/>
                </a:solidFill>
              </a:rPr>
              <a:t>头文件路径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21DBF2-0301-47E5-BFCF-9DFBC790B059}"/>
              </a:ext>
            </a:extLst>
          </p:cNvPr>
          <p:cNvSpPr txBox="1"/>
          <p:nvPr/>
        </p:nvSpPr>
        <p:spPr>
          <a:xfrm>
            <a:off x="6523536" y="2050890"/>
            <a:ext cx="2440830" cy="4282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设置</a:t>
            </a:r>
            <a:r>
              <a:rPr lang="en-US" altLang="zh-CN" sz="1600" dirty="0" err="1">
                <a:solidFill>
                  <a:srgbClr val="FF0000"/>
                </a:solidFill>
              </a:rPr>
              <a:t>glu,glut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lib</a:t>
            </a:r>
            <a:r>
              <a:rPr lang="zh-CN" altLang="en-US" sz="1600" dirty="0">
                <a:solidFill>
                  <a:srgbClr val="FF0000"/>
                </a:solidFill>
              </a:rPr>
              <a:t>文件路径</a:t>
            </a:r>
          </a:p>
        </p:txBody>
      </p:sp>
    </p:spTree>
    <p:extLst>
      <p:ext uri="{BB962C8B-B14F-4D97-AF65-F5344CB8AC3E}">
        <p14:creationId xmlns:p14="http://schemas.microsoft.com/office/powerpoint/2010/main" val="35228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5AAC53-1055-4866-B265-D5641AB5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5" y="1131888"/>
            <a:ext cx="5937531" cy="3816000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DD2243-CA0B-476F-B6BB-7E3C95A54480}"/>
              </a:ext>
            </a:extLst>
          </p:cNvPr>
          <p:cNvSpPr/>
          <p:nvPr/>
        </p:nvSpPr>
        <p:spPr bwMode="auto">
          <a:xfrm>
            <a:off x="3690000" y="1692000"/>
            <a:ext cx="2592216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AAB1-AEFA-45DE-B2D3-88C5C9DDD4D1}"/>
              </a:ext>
            </a:extLst>
          </p:cNvPr>
          <p:cNvSpPr txBox="1"/>
          <p:nvPr/>
        </p:nvSpPr>
        <p:spPr>
          <a:xfrm>
            <a:off x="6325626" y="1512797"/>
            <a:ext cx="2368824" cy="42820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添加</a:t>
            </a:r>
            <a:r>
              <a:rPr lang="en-US" altLang="zh-CN" sz="1600" dirty="0">
                <a:solidFill>
                  <a:srgbClr val="FF0000"/>
                </a:solidFill>
              </a:rPr>
              <a:t>glut32.lib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3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空工程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完成最简化的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运行框架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18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glTranslatef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glRotatef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glScalef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glMatrixMode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gluLookAt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glGetDoublev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5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Pages>0</Pages>
  <Words>208</Words>
  <Characters>0</Characters>
  <Application>Microsoft Office PowerPoint</Application>
  <DocSecurity>0</DocSecurity>
  <PresentationFormat>全屏显示(16:9)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环境配置</vt:lpstr>
      <vt:lpstr>环境配置</vt:lpstr>
      <vt:lpstr>环境配置</vt:lpstr>
      <vt:lpstr>环境配置</vt:lpstr>
      <vt:lpstr>重点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74</cp:revision>
  <dcterms:created xsi:type="dcterms:W3CDTF">2014-10-20T05:47:00Z</dcterms:created>
  <dcterms:modified xsi:type="dcterms:W3CDTF">2019-06-08T14:16:59Z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