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304" r:id="rId3"/>
    <p:sldId id="259" r:id="rId4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00E8B"/>
    <a:srgbClr val="008D75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02" d="100"/>
          <a:sy n="202" d="100"/>
        </p:scale>
        <p:origin x="624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4D0CC2DE-6C1C-4509-BC63-F0DA43888320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5D0483-2F5F-45F7-9B68-83CE71492FF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B75381C5-0A74-4353-9479-00D995EE15A0}" type="datetime1">
              <a:rPr lang="zh-CN" altLang="en-US"/>
              <a:pPr>
                <a:defRPr/>
              </a:pPr>
              <a:t>2019-06-08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77762A36-1059-4942-99B5-72E1D3D17C4E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F35F8A9D-FDB9-4527-9AB9-741D4A2BD798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A39BB19F-C8EA-49DF-90F6-68B4C445312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47BDA99B-0ACB-4858-BE50-668A78CBB2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D8339683-403E-4456-A0FB-277187B7DB71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7729B-5A36-4815-BE1E-49FC0A67A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4332E9-048B-4342-879A-635FE958C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040193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A7112-856E-4D77-A739-F3765BA54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E912BE-356F-47FD-A680-011B505E9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8301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B874B3-8E4E-4BB4-839E-57F1EEE9B3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781622-3460-4F7F-8A54-E1B3134C1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38557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D94FB-D5B6-4972-8FBA-86DF444E6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1776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263F6-81F3-45E8-8C2D-FF45B640F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FF80A2-D779-4E19-A0CE-6CAA7524A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634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8D84D-B55A-4775-B48E-F633A07A9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9AF43C-5FDA-40F4-91BB-4C3933EFA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404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8ACBE-ED66-42A8-88F2-630C07AD0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7AE6A5-20EB-47D9-B711-E074E95BB3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4CAAB4-A4DE-4D98-A7B6-C54D447E7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19138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69F87-AA8F-446A-9BE0-48B56165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530928-D7A9-44C0-B34F-CC385BE37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2650FE-B1FA-4890-8600-ECE3A0042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6DA453-D392-4CA4-BEA0-B404D510BF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2D377C-FECF-4636-BB30-914890A3E0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18117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78216-E65F-4F27-8E55-7460FD7BE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4273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007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FA016-6BE3-4B7D-8DF6-E058401E6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52BB86-B1F4-4DB0-BDCC-119A009E9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483193-9883-4EF3-A40F-34D2542CF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5570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0D970-041C-4ECE-A2C0-7D5A04D36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AFE45D-98BE-4EDF-9B9D-610F4641E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472721-D67F-470D-810F-98DB0AD38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266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99339531-CAEC-4A74-B2C6-B16E0CFCD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itle 1">
            <a:extLst>
              <a:ext uri="{FF2B5EF4-FFF2-40B4-BE49-F238E27FC236}">
                <a16:creationId xmlns:a16="http://schemas.microsoft.com/office/drawing/2014/main" id="{7A14F2AC-5FED-488D-9E78-548C780A4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63" y="106363"/>
            <a:ext cx="8124825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90000"/>
              </a:lnSpc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计算机图形管线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r" eaLnBrk="1" hangingPunct="1">
              <a:lnSpc>
                <a:spcPct val="90000"/>
              </a:lnSpc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Computer Graphics Pipeline</a:t>
            </a:r>
          </a:p>
        </p:txBody>
      </p:sp>
      <p:grpSp>
        <p:nvGrpSpPr>
          <p:cNvPr id="2052" name="组合 1">
            <a:extLst>
              <a:ext uri="{FF2B5EF4-FFF2-40B4-BE49-F238E27FC236}">
                <a16:creationId xmlns:a16="http://schemas.microsoft.com/office/drawing/2014/main" id="{06B363D5-2ED1-4D84-8581-C7928E7494DF}"/>
              </a:ext>
            </a:extLst>
          </p:cNvPr>
          <p:cNvGrpSpPr>
            <a:grpSpLocks/>
          </p:cNvGrpSpPr>
          <p:nvPr/>
        </p:nvGrpSpPr>
        <p:grpSpPr bwMode="auto">
          <a:xfrm>
            <a:off x="4549775" y="3148013"/>
            <a:ext cx="4202113" cy="1493837"/>
            <a:chOff x="4473575" y="2012950"/>
            <a:chExt cx="4202113" cy="1493838"/>
          </a:xfrm>
        </p:grpSpPr>
        <p:sp>
          <p:nvSpPr>
            <p:cNvPr id="2055" name="文本框 4">
              <a:extLst>
                <a:ext uri="{FF2B5EF4-FFF2-40B4-BE49-F238E27FC236}">
                  <a16:creationId xmlns:a16="http://schemas.microsoft.com/office/drawing/2014/main" id="{C7E90A43-3E64-432B-9DBE-78CCBE75F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3575" y="2787650"/>
              <a:ext cx="42021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讲师的</a:t>
              </a: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CSDN</a:t>
              </a:r>
              <a:r>
                <a: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博客地址</a:t>
              </a:r>
              <a:endParaRPr lang="en-US" altLang="zh-CN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56" name="矩形 6">
              <a:extLst>
                <a:ext uri="{FF2B5EF4-FFF2-40B4-BE49-F238E27FC236}">
                  <a16:creationId xmlns:a16="http://schemas.microsoft.com/office/drawing/2014/main" id="{0E44776B-8217-49C2-8862-093014229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950" y="2176463"/>
              <a:ext cx="3019425" cy="53816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57" name="矩形 7">
              <a:extLst>
                <a:ext uri="{FF2B5EF4-FFF2-40B4-BE49-F238E27FC236}">
                  <a16:creationId xmlns:a16="http://schemas.microsoft.com/office/drawing/2014/main" id="{F1BAD47E-7DBE-4DAF-B7AF-FCCCA00E7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1525" y="2012950"/>
              <a:ext cx="2990850" cy="703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3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张 赐</a:t>
              </a:r>
              <a:endParaRPr lang="en-US" altLang="zh-CN" sz="3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58" name="文本框 6">
              <a:extLst>
                <a:ext uri="{FF2B5EF4-FFF2-40B4-BE49-F238E27FC236}">
                  <a16:creationId xmlns:a16="http://schemas.microsoft.com/office/drawing/2014/main" id="{E2552FCF-9585-423C-8647-EB28B4252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563" y="3230563"/>
              <a:ext cx="35274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1200">
                  <a:solidFill>
                    <a:srgbClr val="A5A5A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https://blog.csdn.net/zhangci226</a:t>
              </a:r>
              <a:endParaRPr lang="zh-CN" altLang="en-US" sz="120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053" name="Picture 2">
            <a:extLst>
              <a:ext uri="{FF2B5EF4-FFF2-40B4-BE49-F238E27FC236}">
                <a16:creationId xmlns:a16="http://schemas.microsoft.com/office/drawing/2014/main" id="{9D64DC90-93F9-4F90-A0AD-EDB0D44F6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69B77AD-991C-4D36-8219-4D20BE404871}"/>
              </a:ext>
            </a:extLst>
          </p:cNvPr>
          <p:cNvSpPr/>
          <p:nvPr/>
        </p:nvSpPr>
        <p:spPr>
          <a:xfrm>
            <a:off x="3980740" y="1845730"/>
            <a:ext cx="4344844" cy="10895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en-US" altLang="zh-CN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ModelView</a:t>
            </a:r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Matrix</a:t>
            </a:r>
          </a:p>
          <a:p>
            <a:pPr algn="ctr" eaLnBrk="1" hangingPunct="1">
              <a:lnSpc>
                <a:spcPct val="90000"/>
              </a:lnSpc>
              <a:defRPr/>
            </a:pPr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 OpenGL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重点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1A79FD5F-9A10-4711-B51E-A3EF67E9A1DC}"/>
              </a:ext>
            </a:extLst>
          </p:cNvPr>
          <p:cNvSpPr txBox="1">
            <a:spLocks/>
          </p:cNvSpPr>
          <p:nvPr/>
        </p:nvSpPr>
        <p:spPr>
          <a:xfrm>
            <a:off x="609600" y="12842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glTranslatef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glMatrixMode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gluLookAt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glGetDoublev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759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D:\work\CSDN学院ppt\5.jpg">
            <a:extLst>
              <a:ext uri="{FF2B5EF4-FFF2-40B4-BE49-F238E27FC236}">
                <a16:creationId xmlns:a16="http://schemas.microsoft.com/office/drawing/2014/main" id="{08404AD7-7415-42DA-91A0-D18443F3F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itle 1">
            <a:extLst>
              <a:ext uri="{FF2B5EF4-FFF2-40B4-BE49-F238E27FC236}">
                <a16:creationId xmlns:a16="http://schemas.microsoft.com/office/drawing/2014/main" id="{8395BCE5-FBE9-447D-AFCE-465E10F4D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6000">
                <a:latin typeface="Arial Unicode MS" pitchFamily="2" charset="-122"/>
                <a:ea typeface="Arial Unicode MS" pitchFamily="2" charset="-122"/>
                <a:sym typeface="Arial Unicode MS" pitchFamily="2" charset="-122"/>
              </a:rPr>
              <a:t>THANKS</a:t>
            </a:r>
            <a:endParaRPr lang="zh-CN" altLang="en-US" sz="6000">
              <a:latin typeface="Arial Unicode MS" pitchFamily="2" charset="-122"/>
              <a:ea typeface="Arial Unicode MS" pitchFamily="2" charset="-122"/>
              <a:sym typeface="Arial Unicode MS" pitchFamily="2" charset="-122"/>
            </a:endParaRPr>
          </a:p>
        </p:txBody>
      </p:sp>
      <p:sp>
        <p:nvSpPr>
          <p:cNvPr id="10244" name="矩形 3">
            <a:extLst>
              <a:ext uri="{FF2B5EF4-FFF2-40B4-BE49-F238E27FC236}">
                <a16:creationId xmlns:a16="http://schemas.microsoft.com/office/drawing/2014/main" id="{403B2A46-68ED-4B8B-BAC9-65E0241AC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10245" name="矩形 4">
            <a:extLst>
              <a:ext uri="{FF2B5EF4-FFF2-40B4-BE49-F238E27FC236}">
                <a16:creationId xmlns:a16="http://schemas.microsoft.com/office/drawing/2014/main" id="{BDDAD903-6960-40E4-B9B9-1408F7512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246" name="文本框 5">
            <a:extLst>
              <a:ext uri="{FF2B5EF4-FFF2-40B4-BE49-F238E27FC236}">
                <a16:creationId xmlns:a16="http://schemas.microsoft.com/office/drawing/2014/main" id="{975D901E-51C3-4384-AEF2-F384E24B9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z="1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0247" name="Picture 2">
            <a:extLst>
              <a:ext uri="{FF2B5EF4-FFF2-40B4-BE49-F238E27FC236}">
                <a16:creationId xmlns:a16="http://schemas.microsoft.com/office/drawing/2014/main" id="{A6587DA6-4E23-460A-82EF-D00683895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816</TotalTime>
  <Pages>0</Pages>
  <Words>158</Words>
  <Characters>0</Characters>
  <Application>Microsoft Office PowerPoint</Application>
  <DocSecurity>0</DocSecurity>
  <PresentationFormat>全屏显示(16:9)</PresentationFormat>
  <Lines>0</Lines>
  <Paragraphs>25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 Unicode MS</vt:lpstr>
      <vt:lpstr>宋体</vt:lpstr>
      <vt:lpstr>微软雅黑</vt:lpstr>
      <vt:lpstr>微软雅黑 Light</vt:lpstr>
      <vt:lpstr>Arial</vt:lpstr>
      <vt:lpstr>Calibri</vt:lpstr>
      <vt:lpstr>Office 主题​​</vt:lpstr>
      <vt:lpstr>PowerPoint 演示文稿</vt:lpstr>
      <vt:lpstr>重点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赐 张</cp:lastModifiedBy>
  <cp:revision>73</cp:revision>
  <dcterms:created xsi:type="dcterms:W3CDTF">2014-10-20T05:47:00Z</dcterms:created>
  <dcterms:modified xsi:type="dcterms:W3CDTF">2019-06-08T10:59:36Z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