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1" autoAdjust="0"/>
    <p:restoredTop sz="94660"/>
  </p:normalViewPr>
  <p:slideViewPr>
    <p:cSldViewPr>
      <p:cViewPr>
        <p:scale>
          <a:sx n="200" d="100"/>
          <a:sy n="200" d="100"/>
        </p:scale>
        <p:origin x="768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865781" y="1845730"/>
            <a:ext cx="257474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正交投影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OpenGL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glOrtho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glGetDoublev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Pages>0</Pages>
  <Words>155</Words>
  <Characters>0</Characters>
  <Application>Microsoft Office PowerPoint</Application>
  <DocSecurity>0</DocSecurity>
  <PresentationFormat>全屏显示(16:9)</PresentationFormat>
  <Lines>0</Lines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重点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73</cp:revision>
  <dcterms:created xsi:type="dcterms:W3CDTF">2014-10-20T05:47:00Z</dcterms:created>
  <dcterms:modified xsi:type="dcterms:W3CDTF">2019-06-08T14:03:29Z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