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90" r:id="rId4"/>
    <p:sldId id="314" r:id="rId5"/>
    <p:sldId id="294" r:id="rId6"/>
    <p:sldId id="323" r:id="rId7"/>
    <p:sldId id="319" r:id="rId8"/>
    <p:sldId id="324" r:id="rId9"/>
    <p:sldId id="320" r:id="rId10"/>
    <p:sldId id="321" r:id="rId11"/>
    <p:sldId id="325" r:id="rId12"/>
    <p:sldId id="322" r:id="rId13"/>
    <p:sldId id="259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81BD"/>
    <a:srgbClr val="D00E8B"/>
    <a:srgbClr val="008D7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336" y="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7.wmf"/><Relationship Id="rId9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11.wmf"/><Relationship Id="rId1" Type="http://schemas.openxmlformats.org/officeDocument/2006/relationships/image" Target="../media/image21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7.wmf"/><Relationship Id="rId10" Type="http://schemas.openxmlformats.org/officeDocument/2006/relationships/image" Target="../media/image17.wmf"/><Relationship Id="rId4" Type="http://schemas.openxmlformats.org/officeDocument/2006/relationships/image" Target="../media/image6.wmf"/><Relationship Id="rId9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7.wmf"/><Relationship Id="rId7" Type="http://schemas.openxmlformats.org/officeDocument/2006/relationships/image" Target="../media/image25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11.wmf"/><Relationship Id="rId7" Type="http://schemas.openxmlformats.org/officeDocument/2006/relationships/image" Target="../media/image31.wmf"/><Relationship Id="rId12" Type="http://schemas.openxmlformats.org/officeDocument/2006/relationships/image" Target="../media/image3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26.wmf"/><Relationship Id="rId11" Type="http://schemas.openxmlformats.org/officeDocument/2006/relationships/image" Target="../media/image33.wmf"/><Relationship Id="rId5" Type="http://schemas.openxmlformats.org/officeDocument/2006/relationships/image" Target="../media/image25.wmf"/><Relationship Id="rId10" Type="http://schemas.openxmlformats.org/officeDocument/2006/relationships/image" Target="../media/image23.wmf"/><Relationship Id="rId4" Type="http://schemas.openxmlformats.org/officeDocument/2006/relationships/image" Target="../media/image12.wmf"/><Relationship Id="rId9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4D0CC2DE-6C1C-4509-BC63-F0DA43888320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5D0483-2F5F-45F7-9B68-83CE71492F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75381C5-0A74-4353-9479-00D995EE15A0}" type="datetime1">
              <a:rPr lang="zh-CN" altLang="en-US"/>
              <a:pPr>
                <a:defRPr/>
              </a:pPr>
              <a:t>2019-06-09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77762A36-1059-4942-99B5-72E1D3D17C4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35F8A9D-FDB9-4527-9AB9-741D4A2BD798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39BB19F-C8EA-49DF-90F6-68B4C44531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47BDA99B-0ACB-4858-BE50-668A78CBB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8339683-403E-4456-A0FB-277187B7DB71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729B-5A36-4815-BE1E-49FC0A67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332E9-048B-4342-879A-635FE958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01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7112-856E-4D77-A739-F3765BA5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912BE-356F-47FD-A680-011B505E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30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874B3-8E4E-4BB4-839E-57F1EEE9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81622-3460-4F7F-8A54-E1B3134C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855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94FB-D5B6-4972-8FBA-86DF444E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17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3F6-81F3-45E8-8C2D-FF45B64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0A2-D779-4E19-A0CE-6CAA7524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63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D84D-B55A-4775-B48E-F633A07A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F43C-5FDA-40F4-91BB-4C3933EF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04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ACBE-ED66-42A8-88F2-630C07A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AE6A5-20EB-47D9-B711-E074E95BB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CAAB4-A4DE-4D98-A7B6-C54D447E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913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69F87-AA8F-446A-9BE0-48B5616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30928-D7A9-44C0-B34F-CC385BE3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650FE-B1FA-4890-8600-ECE3A004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DA453-D392-4CA4-BEA0-B404D51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D377C-FECF-4636-BB30-914890A3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81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8216-E65F-4F27-8E55-7460FD7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27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0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A016-6BE3-4B7D-8DF6-E058401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2BB86-B1F4-4DB0-BDCC-119A009E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83193-9883-4EF3-A40F-34D2542C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57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D970-041C-4ECE-A2C0-7D5A04D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FE45D-98BE-4EDF-9B9D-610F4641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721-D67F-470D-810F-98DB0AD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6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image" Target="../media/image2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2.png"/><Relationship Id="rId21" Type="http://schemas.openxmlformats.org/officeDocument/2006/relationships/image" Target="../media/image17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7.bin"/><Relationship Id="rId5" Type="http://schemas.openxmlformats.org/officeDocument/2006/relationships/image" Target="../media/image11.wmf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2.png"/><Relationship Id="rId21" Type="http://schemas.openxmlformats.org/officeDocument/2006/relationships/image" Target="../media/image16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6.bin"/><Relationship Id="rId5" Type="http://schemas.openxmlformats.org/officeDocument/2006/relationships/image" Target="../media/image21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5.bin"/><Relationship Id="rId3" Type="http://schemas.openxmlformats.org/officeDocument/2006/relationships/image" Target="../media/image2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0.wmf"/><Relationship Id="rId5" Type="http://schemas.openxmlformats.org/officeDocument/2006/relationships/image" Target="../media/image22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6.bin"/><Relationship Id="rId3" Type="http://schemas.openxmlformats.org/officeDocument/2006/relationships/image" Target="../media/image2.png"/><Relationship Id="rId21" Type="http://schemas.openxmlformats.org/officeDocument/2006/relationships/image" Target="../media/image26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1.wmf"/><Relationship Id="rId26" Type="http://schemas.openxmlformats.org/officeDocument/2006/relationships/image" Target="../media/image33.wmf"/><Relationship Id="rId3" Type="http://schemas.openxmlformats.org/officeDocument/2006/relationships/image" Target="../media/image2.png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6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34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5.png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25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99339531-CAEC-4A74-B2C6-B16E0CFC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>
            <a:extLst>
              <a:ext uri="{FF2B5EF4-FFF2-40B4-BE49-F238E27FC236}">
                <a16:creationId xmlns:a16="http://schemas.microsoft.com/office/drawing/2014/main" id="{7A14F2AC-5FED-488D-9E78-548C780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106363"/>
            <a:ext cx="81248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计算机图形管线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Graphics Pipeline</a:t>
            </a:r>
          </a:p>
        </p:txBody>
      </p:sp>
      <p:grpSp>
        <p:nvGrpSpPr>
          <p:cNvPr id="2052" name="组合 1">
            <a:extLst>
              <a:ext uri="{FF2B5EF4-FFF2-40B4-BE49-F238E27FC236}">
                <a16:creationId xmlns:a16="http://schemas.microsoft.com/office/drawing/2014/main" id="{06B363D5-2ED1-4D84-8581-C7928E7494DF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148013"/>
            <a:ext cx="4202113" cy="1493837"/>
            <a:chOff x="4473575" y="2012950"/>
            <a:chExt cx="4202113" cy="1493838"/>
          </a:xfrm>
        </p:grpSpPr>
        <p:sp>
          <p:nvSpPr>
            <p:cNvPr id="2055" name="文本框 4">
              <a:extLst>
                <a:ext uri="{FF2B5EF4-FFF2-40B4-BE49-F238E27FC236}">
                  <a16:creationId xmlns:a16="http://schemas.microsoft.com/office/drawing/2014/main" id="{C7E90A43-3E64-432B-9DBE-78CCBE75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2787650"/>
              <a:ext cx="4202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讲师的</a:t>
              </a: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CSDN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博客地址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6" name="矩形 6">
              <a:extLst>
                <a:ext uri="{FF2B5EF4-FFF2-40B4-BE49-F238E27FC236}">
                  <a16:creationId xmlns:a16="http://schemas.microsoft.com/office/drawing/2014/main" id="{0E44776B-8217-49C2-8862-09301422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176463"/>
              <a:ext cx="3019425" cy="5381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7" name="矩形 7">
              <a:extLst>
                <a:ext uri="{FF2B5EF4-FFF2-40B4-BE49-F238E27FC236}">
                  <a16:creationId xmlns:a16="http://schemas.microsoft.com/office/drawing/2014/main" id="{F1BAD47E-7DBE-4DAF-B7AF-FCCCA00E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525" y="2012950"/>
              <a:ext cx="299085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3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张 赐</a:t>
              </a:r>
              <a:endPara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8" name="文本框 6">
              <a:extLst>
                <a:ext uri="{FF2B5EF4-FFF2-40B4-BE49-F238E27FC236}">
                  <a16:creationId xmlns:a16="http://schemas.microsoft.com/office/drawing/2014/main" id="{E2552FCF-9585-423C-8647-EB28B425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230563"/>
              <a:ext cx="3527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https://blog.csdn.net/zhangci226</a:t>
              </a:r>
              <a:endParaRPr lang="zh-CN" altLang="en-US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9D64DC90-93F9-4F90-A0AD-EDB0D44F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9B77AD-991C-4D36-8219-4D20BE404871}"/>
              </a:ext>
            </a:extLst>
          </p:cNvPr>
          <p:cNvSpPr/>
          <p:nvPr/>
        </p:nvSpPr>
        <p:spPr>
          <a:xfrm>
            <a:off x="4675827" y="1845730"/>
            <a:ext cx="2954655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透视投影变换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透视投影变换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40" name="Object 2">
            <a:extLst>
              <a:ext uri="{FF2B5EF4-FFF2-40B4-BE49-F238E27FC236}">
                <a16:creationId xmlns:a16="http://schemas.microsoft.com/office/drawing/2014/main" id="{AA4326E0-E7F2-4448-A5FF-BEFCCC825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134503"/>
              </p:ext>
            </p:extLst>
          </p:nvPr>
        </p:nvGraphicFramePr>
        <p:xfrm>
          <a:off x="1129145" y="1059624"/>
          <a:ext cx="6885710" cy="3450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4" imgW="6273720" imgH="3124080" progId="Equation.3">
                  <p:embed/>
                </p:oleObj>
              </mc:Choice>
              <mc:Fallback>
                <p:oleObj name="公式" r:id="rId4" imgW="6273720" imgH="3124080" progId="Equation.3">
                  <p:embed/>
                  <p:pic>
                    <p:nvPicPr>
                      <p:cNvPr id="512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145" y="1059624"/>
                        <a:ext cx="6885710" cy="345015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C1734C4-4C11-4D19-8CAE-F2D9D40BFC1B}"/>
              </a:ext>
            </a:extLst>
          </p:cNvPr>
          <p:cNvSpPr/>
          <p:nvPr/>
        </p:nvSpPr>
        <p:spPr>
          <a:xfrm>
            <a:off x="5574304" y="3335247"/>
            <a:ext cx="1863737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轴外，其他元素需要反号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95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透视投影变换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BF1C999-BD6E-428A-9F30-170166567E8F}"/>
                  </a:ext>
                </a:extLst>
              </p:cNvPr>
              <p:cNvSpPr txBox="1"/>
              <p:nvPr/>
            </p:nvSpPr>
            <p:spPr>
              <a:xfrm>
                <a:off x="1372695" y="1431822"/>
                <a:ext cx="6398610" cy="2279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BF1C999-BD6E-428A-9F30-170166567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95" y="1431822"/>
                <a:ext cx="6398610" cy="2279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08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透视投影变换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B2FEF57-C657-47B2-92C8-17410678CB63}"/>
              </a:ext>
            </a:extLst>
          </p:cNvPr>
          <p:cNvGrpSpPr/>
          <p:nvPr/>
        </p:nvGrpSpPr>
        <p:grpSpPr>
          <a:xfrm>
            <a:off x="395652" y="1241565"/>
            <a:ext cx="4442788" cy="827995"/>
            <a:chOff x="2483826" y="1997406"/>
            <a:chExt cx="4442788" cy="82799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2097163-0D9E-48BB-BA0D-F111DE6AAA89}"/>
                </a:ext>
              </a:extLst>
            </p:cNvPr>
            <p:cNvSpPr/>
            <p:nvPr/>
          </p:nvSpPr>
          <p:spPr>
            <a:xfrm>
              <a:off x="2483826" y="1997406"/>
              <a:ext cx="444278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i="1" dirty="0" err="1"/>
                <a:t>glFrustum</a:t>
              </a:r>
              <a:r>
                <a:rPr lang="en-US" altLang="zh-CN" i="1" dirty="0"/>
                <a:t>(</a:t>
              </a:r>
              <a:r>
                <a:rPr lang="en-US" altLang="zh-CN" b="1" i="1" dirty="0" err="1"/>
                <a:t>left,right</a:t>
              </a:r>
              <a:r>
                <a:rPr lang="en-US" altLang="zh-CN" b="1" i="1" dirty="0"/>
                <a:t>, </a:t>
              </a:r>
              <a:r>
                <a:rPr lang="en-US" altLang="zh-CN" b="1" i="1" dirty="0" err="1"/>
                <a:t>bottom,top,zNear,zFar</a:t>
              </a:r>
              <a:r>
                <a:rPr lang="en-US" altLang="zh-CN" b="1" i="1" dirty="0"/>
                <a:t>);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264F035-3C77-4D38-B5A3-EEA9F69EF38A}"/>
                </a:ext>
              </a:extLst>
            </p:cNvPr>
            <p:cNvSpPr/>
            <p:nvPr/>
          </p:nvSpPr>
          <p:spPr>
            <a:xfrm>
              <a:off x="2483826" y="2456069"/>
              <a:ext cx="444278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i="1" dirty="0" err="1"/>
                <a:t>gluPerspective</a:t>
              </a:r>
              <a:r>
                <a:rPr lang="en-US" altLang="zh-CN" i="1" dirty="0"/>
                <a:t>(</a:t>
              </a:r>
              <a:r>
                <a:rPr lang="en-US" altLang="zh-CN" b="1" i="1" dirty="0" err="1"/>
                <a:t>fovy</a:t>
              </a:r>
              <a:r>
                <a:rPr lang="en-US" altLang="zh-CN" b="1" i="1" dirty="0"/>
                <a:t>, aspect, </a:t>
              </a:r>
              <a:r>
                <a:rPr lang="en-US" altLang="zh-CN" b="1" i="1" dirty="0" err="1"/>
                <a:t>zNear,zFar</a:t>
              </a:r>
              <a:r>
                <a:rPr lang="en-US" altLang="zh-CN" b="1" i="1" dirty="0"/>
                <a:t>);</a:t>
              </a:r>
            </a:p>
          </p:txBody>
        </p:sp>
      </p:grpSp>
      <p:pic>
        <p:nvPicPr>
          <p:cNvPr id="9" name="Picture 6">
            <a:extLst>
              <a:ext uri="{FF2B5EF4-FFF2-40B4-BE49-F238E27FC236}">
                <a16:creationId xmlns:a16="http://schemas.microsoft.com/office/drawing/2014/main" id="{7EB059CB-1FDA-43D3-AE2E-20739440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5982" y="2158891"/>
            <a:ext cx="4037026" cy="23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731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work\CSDN学院ppt\5.jpg">
            <a:extLst>
              <a:ext uri="{FF2B5EF4-FFF2-40B4-BE49-F238E27FC236}">
                <a16:creationId xmlns:a16="http://schemas.microsoft.com/office/drawing/2014/main" id="{08404AD7-7415-42DA-91A0-D18443F3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8395BCE5-FBE9-447D-AFCE-465E10F4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600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403B2A46-68ED-4B8B-BAC9-65E0241A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10245" name="矩形 4">
            <a:extLst>
              <a:ext uri="{FF2B5EF4-FFF2-40B4-BE49-F238E27FC236}">
                <a16:creationId xmlns:a16="http://schemas.microsoft.com/office/drawing/2014/main" id="{BDDAD903-6960-40E4-B9B9-1408F751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6" name="文本框 5">
            <a:extLst>
              <a:ext uri="{FF2B5EF4-FFF2-40B4-BE49-F238E27FC236}">
                <a16:creationId xmlns:a16="http://schemas.microsoft.com/office/drawing/2014/main" id="{975D901E-51C3-4384-AEF2-F384E24B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7" name="Picture 2">
            <a:extLst>
              <a:ext uri="{FF2B5EF4-FFF2-40B4-BE49-F238E27FC236}">
                <a16:creationId xmlns:a16="http://schemas.microsoft.com/office/drawing/2014/main" id="{A6587DA6-4E23-460A-82EF-D0068389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8E1D7AAA-D3C2-496C-A6C8-BA130C6BC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028878"/>
              </p:ext>
            </p:extLst>
          </p:nvPr>
        </p:nvGraphicFramePr>
        <p:xfrm>
          <a:off x="461971" y="1687980"/>
          <a:ext cx="7848600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비트맵 이미지" r:id="rId4" imgW="10476190" imgH="2980952" progId="PBrush">
                  <p:embed/>
                </p:oleObj>
              </mc:Choice>
              <mc:Fallback>
                <p:oleObj name="비트맵 이미지" r:id="rId4" imgW="10476190" imgH="2980952" progId="PBrush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0B53DC9C-CAFF-46D7-A8FF-D5E7F4B59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71" y="1687980"/>
                        <a:ext cx="7848600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>
            <a:extLst>
              <a:ext uri="{FF2B5EF4-FFF2-40B4-BE49-F238E27FC236}">
                <a16:creationId xmlns:a16="http://schemas.microsoft.com/office/drawing/2014/main" id="{0540A515-5042-4A9F-93DE-4D8F2415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1033930"/>
            <a:ext cx="3743325" cy="366713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MODELVIEW matrix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116BB5A9-25C1-408B-95D1-74E8AADE6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4275605"/>
            <a:ext cx="3816350" cy="366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PROJECTION matrix</a:t>
            </a:r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DDB591C1-8152-4150-9145-9083A1EFE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96" y="1473668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A6B46333-5542-42CB-AF79-BCFB4217D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71" y="1473668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" name="AutoShape 10">
            <a:extLst>
              <a:ext uri="{FF2B5EF4-FFF2-40B4-BE49-F238E27FC236}">
                <a16:creationId xmlns:a16="http://schemas.microsoft.com/office/drawing/2014/main" id="{D01C3690-815B-4F6C-BA3B-489326BC9EF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57371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91161047-5EF6-400B-B0A8-E4F66CEA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4275605"/>
            <a:ext cx="3816350" cy="366713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PROJECTION matrix</a:t>
            </a:r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E5BE8F01-30FB-445D-BA35-74716F957B8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57371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" name="AutoShape 13">
            <a:extLst>
              <a:ext uri="{FF2B5EF4-FFF2-40B4-BE49-F238E27FC236}">
                <a16:creationId xmlns:a16="http://schemas.microsoft.com/office/drawing/2014/main" id="{C581D2BF-B731-49BF-8CF5-AE060975F67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05296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2E327C-5199-4A71-8024-7B79F798E4B7}"/>
              </a:ext>
            </a:extLst>
          </p:cNvPr>
          <p:cNvSpPr/>
          <p:nvPr/>
        </p:nvSpPr>
        <p:spPr bwMode="auto">
          <a:xfrm>
            <a:off x="1187718" y="2931780"/>
            <a:ext cx="1440120" cy="9557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4C1EE3-A6B2-44ED-9A23-A8CD3496D7F7}"/>
              </a:ext>
            </a:extLst>
          </p:cNvPr>
          <p:cNvSpPr/>
          <p:nvPr/>
        </p:nvSpPr>
        <p:spPr bwMode="auto">
          <a:xfrm>
            <a:off x="1187718" y="4218456"/>
            <a:ext cx="3960330" cy="5216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686E19F-887A-41C9-9020-7EE792A5E46B}"/>
              </a:ext>
            </a:extLst>
          </p:cNvPr>
          <p:cNvSpPr/>
          <p:nvPr/>
        </p:nvSpPr>
        <p:spPr bwMode="auto">
          <a:xfrm>
            <a:off x="3685494" y="2937871"/>
            <a:ext cx="1440120" cy="9557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35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透视投影变换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86AE7E03-C2FB-418C-AFFB-DF4528162A5A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透视投影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Prespective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-projection)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63DFCF33-4ADF-400E-97A5-C949F5A40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1980627"/>
            <a:ext cx="2880240" cy="26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2A8D400-C42D-4617-852F-5FB202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7374" y="2101792"/>
            <a:ext cx="4037026" cy="23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223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透视投影变换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97B23D5-BAE6-4179-AE08-2CC6F44D47A5}"/>
              </a:ext>
            </a:extLst>
          </p:cNvPr>
          <p:cNvGrpSpPr/>
          <p:nvPr/>
        </p:nvGrpSpPr>
        <p:grpSpPr>
          <a:xfrm>
            <a:off x="2143125" y="1203636"/>
            <a:ext cx="4857750" cy="3128962"/>
            <a:chOff x="2071688" y="3071813"/>
            <a:chExt cx="4857750" cy="3128962"/>
          </a:xfrm>
        </p:grpSpPr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66D618D6-D769-49EE-9E1D-579A850FC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6813" y="3360738"/>
              <a:ext cx="0" cy="1466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97E78BF2-CB27-4A82-95EC-96790A50C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2038" y="4827588"/>
              <a:ext cx="1374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D0D06E39-49EC-46FC-8D1F-62FF1C052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7163" y="4827588"/>
              <a:ext cx="1009650" cy="1008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96C95DE6-0232-4767-A70B-6ACA9EBED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813" y="4827588"/>
              <a:ext cx="1006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55356795-1EB9-4F80-9BF3-BC84BA75F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3910013"/>
              <a:ext cx="646112" cy="1647825"/>
            </a:xfrm>
            <a:custGeom>
              <a:avLst/>
              <a:gdLst>
                <a:gd name="T0" fmla="*/ 2147483647 w 499"/>
                <a:gd name="T1" fmla="*/ 2147483647 h 1271"/>
                <a:gd name="T2" fmla="*/ 0 w 499"/>
                <a:gd name="T3" fmla="*/ 2147483647 h 1271"/>
                <a:gd name="T4" fmla="*/ 0 w 499"/>
                <a:gd name="T5" fmla="*/ 2147483647 h 1271"/>
                <a:gd name="T6" fmla="*/ 2147483647 w 499"/>
                <a:gd name="T7" fmla="*/ 0 h 1271"/>
                <a:gd name="T8" fmla="*/ 2147483647 w 499"/>
                <a:gd name="T9" fmla="*/ 2147483647 h 1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9"/>
                <a:gd name="T16" fmla="*/ 0 h 1271"/>
                <a:gd name="T17" fmla="*/ 499 w 499"/>
                <a:gd name="T18" fmla="*/ 1271 h 1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9" h="1271">
                  <a:moveTo>
                    <a:pt x="499" y="772"/>
                  </a:moveTo>
                  <a:lnTo>
                    <a:pt x="0" y="1271"/>
                  </a:lnTo>
                  <a:lnTo>
                    <a:pt x="0" y="499"/>
                  </a:lnTo>
                  <a:lnTo>
                    <a:pt x="499" y="0"/>
                  </a:lnTo>
                  <a:lnTo>
                    <a:pt x="499" y="772"/>
                  </a:lnTo>
                  <a:close/>
                </a:path>
              </a:pathLst>
            </a:custGeom>
            <a:solidFill>
              <a:srgbClr val="CC99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33B19E20-0A76-4A1A-B525-9E95B5AF3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1588" y="4827588"/>
              <a:ext cx="1281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A17B01DA-240E-4842-B1EA-AE5D5A46B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788" y="4413250"/>
              <a:ext cx="95250" cy="904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293BB6B7-898C-4F4F-A129-4F3813152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6638" y="4124325"/>
              <a:ext cx="93662" cy="904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2FD71454-BBBD-457F-B129-42F7584FA6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6813" y="4557713"/>
              <a:ext cx="1006475" cy="269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48F7523A-A41F-4E7F-80CF-F860EA3B1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1588" y="4159250"/>
              <a:ext cx="1098550" cy="296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8" name="Object 18">
              <a:extLst>
                <a:ext uri="{FF2B5EF4-FFF2-40B4-BE49-F238E27FC236}">
                  <a16:creationId xmlns:a16="http://schemas.microsoft.com/office/drawing/2014/main" id="{40F40C40-6574-4438-9DF8-FA96479A4C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81725" y="3849688"/>
            <a:ext cx="747713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수식" r:id="rId4" imgW="520560" imgH="203040" progId="Equation.3">
                    <p:embed/>
                  </p:oleObj>
                </mc:Choice>
                <mc:Fallback>
                  <p:oleObj name="수식" r:id="rId4" imgW="520560" imgH="203040" progId="Equation.3">
                    <p:embed/>
                    <p:pic>
                      <p:nvPicPr>
                        <p:cNvPr id="19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1725" y="3849688"/>
                          <a:ext cx="747713" cy="293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>
              <a:extLst>
                <a:ext uri="{FF2B5EF4-FFF2-40B4-BE49-F238E27FC236}">
                  <a16:creationId xmlns:a16="http://schemas.microsoft.com/office/drawing/2014/main" id="{EF8F4370-2C94-4492-8825-0B0BFD4C01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3013" y="4510088"/>
            <a:ext cx="1090612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수식" r:id="rId6" imgW="761760" imgH="241200" progId="Equation.3">
                    <p:embed/>
                  </p:oleObj>
                </mc:Choice>
                <mc:Fallback>
                  <p:oleObj name="수식" r:id="rId6" imgW="761760" imgH="241200" progId="Equation.3">
                    <p:embed/>
                    <p:pic>
                      <p:nvPicPr>
                        <p:cNvPr id="2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3013" y="4510088"/>
                          <a:ext cx="1090612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3">
              <a:extLst>
                <a:ext uri="{FF2B5EF4-FFF2-40B4-BE49-F238E27FC236}">
                  <a16:creationId xmlns:a16="http://schemas.microsoft.com/office/drawing/2014/main" id="{E5FB2621-E7AA-41F0-AECD-89237595EE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0963" y="5913438"/>
            <a:ext cx="252412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Equation" r:id="rId8" imgW="101520" imgH="114120" progId="Equation.3">
                    <p:embed/>
                  </p:oleObj>
                </mc:Choice>
                <mc:Fallback>
                  <p:oleObj name="Equation" r:id="rId8" imgW="101520" imgH="114120" progId="Equation.3">
                    <p:embed/>
                    <p:pic>
                      <p:nvPicPr>
                        <p:cNvPr id="2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0963" y="5913438"/>
                          <a:ext cx="252412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4">
              <a:extLst>
                <a:ext uri="{FF2B5EF4-FFF2-40B4-BE49-F238E27FC236}">
                  <a16:creationId xmlns:a16="http://schemas.microsoft.com/office/drawing/2014/main" id="{C0C93C62-0DA4-4747-8928-4A31139DAF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7275" y="3071813"/>
            <a:ext cx="285750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Equation" r:id="rId10" imgW="114120" imgH="126720" progId="Equation.3">
                    <p:embed/>
                  </p:oleObj>
                </mc:Choice>
                <mc:Fallback>
                  <p:oleObj name="Equation" r:id="rId10" imgW="114120" imgH="126720" progId="Equation.3">
                    <p:embed/>
                    <p:pic>
                      <p:nvPicPr>
                        <p:cNvPr id="2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275" y="3071813"/>
                          <a:ext cx="285750" cy="3159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5">
              <a:extLst>
                <a:ext uri="{FF2B5EF4-FFF2-40B4-BE49-F238E27FC236}">
                  <a16:creationId xmlns:a16="http://schemas.microsoft.com/office/drawing/2014/main" id="{503715F3-9AA4-4F2A-A7B3-66E42CB40B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1688" y="4675188"/>
            <a:ext cx="255587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Equation" r:id="rId12" imgW="101520" imgH="101520" progId="Equation.3">
                    <p:embed/>
                  </p:oleObj>
                </mc:Choice>
                <mc:Fallback>
                  <p:oleObj name="Equation" r:id="rId12" imgW="101520" imgH="101520" progId="Equation.3">
                    <p:embed/>
                    <p:pic>
                      <p:nvPicPr>
                        <p:cNvPr id="2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88" y="4675188"/>
                          <a:ext cx="255587" cy="252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9265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透视投影变换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188AEC1-0FC1-4BD2-B4DD-90A7EC0EF805}"/>
              </a:ext>
            </a:extLst>
          </p:cNvPr>
          <p:cNvGrpSpPr/>
          <p:nvPr/>
        </p:nvGrpSpPr>
        <p:grpSpPr>
          <a:xfrm>
            <a:off x="1147522" y="967306"/>
            <a:ext cx="6009730" cy="2009988"/>
            <a:chOff x="1571604" y="2928934"/>
            <a:chExt cx="5764308" cy="1927905"/>
          </a:xfrm>
        </p:grpSpPr>
        <p:cxnSp>
          <p:nvCxnSpPr>
            <p:cNvPr id="8" name="직선 연결선 28">
              <a:extLst>
                <a:ext uri="{FF2B5EF4-FFF2-40B4-BE49-F238E27FC236}">
                  <a16:creationId xmlns:a16="http://schemas.microsoft.com/office/drawing/2014/main" id="{B1BD7E62-A8C0-499D-8739-6B39CFD9A2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706998" y="3423850"/>
              <a:ext cx="815155" cy="40757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" name="직선 화살표 연결선 4">
              <a:extLst>
                <a:ext uri="{FF2B5EF4-FFF2-40B4-BE49-F238E27FC236}">
                  <a16:creationId xmlns:a16="http://schemas.microsoft.com/office/drawing/2014/main" id="{B84D3747-020A-4DFD-9841-B437F84AFB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10787" y="4028746"/>
              <a:ext cx="640478" cy="6469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1" name="직선 화살표 연결선 6">
              <a:extLst>
                <a:ext uri="{FF2B5EF4-FFF2-40B4-BE49-F238E27FC236}">
                  <a16:creationId xmlns:a16="http://schemas.microsoft.com/office/drawing/2014/main" id="{1F33CBF9-6156-4E18-B4AE-CF48F2BA70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32322" y="4413680"/>
              <a:ext cx="756930" cy="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직선 연결선 12">
              <a:extLst>
                <a:ext uri="{FF2B5EF4-FFF2-40B4-BE49-F238E27FC236}">
                  <a16:creationId xmlns:a16="http://schemas.microsoft.com/office/drawing/2014/main" id="{2719C28C-71D3-4243-AB94-D85209AB5B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70308" y="3685863"/>
              <a:ext cx="1339183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" name="직선 연결선 19">
              <a:extLst>
                <a:ext uri="{FF2B5EF4-FFF2-40B4-BE49-F238E27FC236}">
                  <a16:creationId xmlns:a16="http://schemas.microsoft.com/office/drawing/2014/main" id="{1EF8CCDF-4E3F-4969-8944-288A397399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67720" y="3047972"/>
              <a:ext cx="1410347" cy="388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4" name="Object 24">
              <a:extLst>
                <a:ext uri="{FF2B5EF4-FFF2-40B4-BE49-F238E27FC236}">
                  <a16:creationId xmlns:a16="http://schemas.microsoft.com/office/drawing/2014/main" id="{4D43D6DE-99E0-4271-985A-7C0EC483EE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4796" y="3970520"/>
            <a:ext cx="181145" cy="181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" name="Equation" r:id="rId4" imgW="126720" imgH="126720" progId="Equation.DSMT4">
                    <p:embed/>
                  </p:oleObj>
                </mc:Choice>
                <mc:Fallback>
                  <p:oleObj name="Equation" r:id="rId4" imgW="126720" imgH="126720" progId="Equation.DSMT4">
                    <p:embed/>
                    <p:pic>
                      <p:nvPicPr>
                        <p:cNvPr id="31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796" y="3970520"/>
                          <a:ext cx="181145" cy="181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3">
              <a:extLst>
                <a:ext uri="{FF2B5EF4-FFF2-40B4-BE49-F238E27FC236}">
                  <a16:creationId xmlns:a16="http://schemas.microsoft.com/office/drawing/2014/main" id="{9E1DCF27-16C2-469A-934E-C2757169C2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9012" y="4675694"/>
            <a:ext cx="181145" cy="181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3" name="Equation" r:id="rId6" imgW="126720" imgH="126720" progId="Equation.DSMT4">
                    <p:embed/>
                  </p:oleObj>
                </mc:Choice>
                <mc:Fallback>
                  <p:oleObj name="Equation" r:id="rId6" imgW="126720" imgH="126720" progId="Equation.DSMT4">
                    <p:embed/>
                    <p:pic>
                      <p:nvPicPr>
                        <p:cNvPr id="3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9012" y="4675694"/>
                          <a:ext cx="181145" cy="181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타원 26">
              <a:extLst>
                <a:ext uri="{FF2B5EF4-FFF2-40B4-BE49-F238E27FC236}">
                  <a16:creationId xmlns:a16="http://schemas.microsoft.com/office/drawing/2014/main" id="{AC117D1B-1664-48F5-A2E5-3584E247C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135" y="3198064"/>
              <a:ext cx="58226" cy="58225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타원 27">
              <a:extLst>
                <a:ext uri="{FF2B5EF4-FFF2-40B4-BE49-F238E27FC236}">
                  <a16:creationId xmlns:a16="http://schemas.microsoft.com/office/drawing/2014/main" id="{51532589-F1D1-474B-99D5-927633CAD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821" y="3665161"/>
              <a:ext cx="58226" cy="58226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graphicFrame>
          <p:nvGraphicFramePr>
            <p:cNvPr id="18" name="Object 18">
              <a:extLst>
                <a:ext uri="{FF2B5EF4-FFF2-40B4-BE49-F238E27FC236}">
                  <a16:creationId xmlns:a16="http://schemas.microsoft.com/office/drawing/2014/main" id="{D2DA9968-791B-4B87-A7D5-40C41300D2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8364" y="3172187"/>
            <a:ext cx="609426" cy="239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4" name="수식" r:id="rId8" imgW="520560" imgH="203040" progId="Equation.3">
                    <p:embed/>
                  </p:oleObj>
                </mc:Choice>
                <mc:Fallback>
                  <p:oleObj name="수식" r:id="rId8" imgW="520560" imgH="203040" progId="Equation.3">
                    <p:embed/>
                    <p:pic>
                      <p:nvPicPr>
                        <p:cNvPr id="35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8364" y="3172187"/>
                          <a:ext cx="609426" cy="2393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>
              <a:extLst>
                <a:ext uri="{FF2B5EF4-FFF2-40B4-BE49-F238E27FC236}">
                  <a16:creationId xmlns:a16="http://schemas.microsoft.com/office/drawing/2014/main" id="{6350E77A-0DB4-4672-A9B0-89F73BC146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1933" y="3675512"/>
            <a:ext cx="888906" cy="283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5" name="수식" r:id="rId10" imgW="761760" imgH="241200" progId="Equation.3">
                    <p:embed/>
                  </p:oleObj>
                </mc:Choice>
                <mc:Fallback>
                  <p:oleObj name="수식" r:id="rId10" imgW="761760" imgH="241200" progId="Equation.3">
                    <p:embed/>
                    <p:pic>
                      <p:nvPicPr>
                        <p:cNvPr id="36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1933" y="3675512"/>
                          <a:ext cx="888906" cy="283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직선 연결선 22">
              <a:extLst>
                <a:ext uri="{FF2B5EF4-FFF2-40B4-BE49-F238E27FC236}">
                  <a16:creationId xmlns:a16="http://schemas.microsoft.com/office/drawing/2014/main" id="{137C9B9E-24CF-46B6-9E4A-2FB0EAB828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362822" y="3487250"/>
              <a:ext cx="109593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직선 연결선 25">
              <a:extLst>
                <a:ext uri="{FF2B5EF4-FFF2-40B4-BE49-F238E27FC236}">
                  <a16:creationId xmlns:a16="http://schemas.microsoft.com/office/drawing/2014/main" id="{DEB5656D-E57A-410A-873A-A08BEF3A76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2910787" y="3220060"/>
              <a:ext cx="407577" cy="12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22" name="Object 22">
              <a:extLst>
                <a:ext uri="{FF2B5EF4-FFF2-40B4-BE49-F238E27FC236}">
                  <a16:creationId xmlns:a16="http://schemas.microsoft.com/office/drawing/2014/main" id="{80DA49C1-5E9D-4F53-9B79-244AF5E25E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1604" y="3528008"/>
            <a:ext cx="608131" cy="269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6" name="수식" r:id="rId12" imgW="520560" imgH="228600" progId="Equation.3">
                    <p:embed/>
                  </p:oleObj>
                </mc:Choice>
                <mc:Fallback>
                  <p:oleObj name="수식" r:id="rId12" imgW="520560" imgH="228600" progId="Equation.3">
                    <p:embed/>
                    <p:pic>
                      <p:nvPicPr>
                        <p:cNvPr id="39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604" y="3528008"/>
                          <a:ext cx="608131" cy="269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직선 화살표 연결선 4">
              <a:extLst>
                <a:ext uri="{FF2B5EF4-FFF2-40B4-BE49-F238E27FC236}">
                  <a16:creationId xmlns:a16="http://schemas.microsoft.com/office/drawing/2014/main" id="{5026416C-B58F-4730-B99D-A3D1108816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46636" y="3980871"/>
              <a:ext cx="640478" cy="647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직선 화살표 연결선 6">
              <a:extLst>
                <a:ext uri="{FF2B5EF4-FFF2-40B4-BE49-F238E27FC236}">
                  <a16:creationId xmlns:a16="http://schemas.microsoft.com/office/drawing/2014/main" id="{13016F69-DC0F-4C45-8EAC-16AC37B15D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6142293" y="3576529"/>
              <a:ext cx="808685" cy="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직선 연결선 12">
              <a:extLst>
                <a:ext uri="{FF2B5EF4-FFF2-40B4-BE49-F238E27FC236}">
                  <a16:creationId xmlns:a16="http://schemas.microsoft.com/office/drawing/2014/main" id="{701E3057-CBD8-472D-8342-43692CB253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5235271" y="3889652"/>
              <a:ext cx="1455633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직선 연결선 19">
              <a:extLst>
                <a:ext uri="{FF2B5EF4-FFF2-40B4-BE49-F238E27FC236}">
                  <a16:creationId xmlns:a16="http://schemas.microsoft.com/office/drawing/2014/main" id="{0E463B48-C9CC-4218-84DE-90CFF88A61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4599321" y="3918764"/>
              <a:ext cx="1397408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F1C3CFA-560E-49F2-820E-A80E39E6A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3034" y="3499542"/>
              <a:ext cx="58226" cy="58226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01449E1-9206-4C1B-818B-AE30425B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035" y="3658692"/>
              <a:ext cx="58226" cy="58225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762E669-E645-4270-958C-828260BCE0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15030" y="3521539"/>
              <a:ext cx="931605" cy="45933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31" name="Object 25">
              <a:extLst>
                <a:ext uri="{FF2B5EF4-FFF2-40B4-BE49-F238E27FC236}">
                  <a16:creationId xmlns:a16="http://schemas.microsoft.com/office/drawing/2014/main" id="{C0128BDA-8D23-427E-B09F-55726CF798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9079" y="3271816"/>
            <a:ext cx="609426" cy="239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7" name="수식" r:id="rId14" imgW="520560" imgH="203040" progId="Equation.3">
                    <p:embed/>
                  </p:oleObj>
                </mc:Choice>
                <mc:Fallback>
                  <p:oleObj name="수식" r:id="rId14" imgW="520560" imgH="203040" progId="Equation.3">
                    <p:embed/>
                    <p:pic>
                      <p:nvPicPr>
                        <p:cNvPr id="4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079" y="3271816"/>
                          <a:ext cx="609426" cy="2393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6">
              <a:extLst>
                <a:ext uri="{FF2B5EF4-FFF2-40B4-BE49-F238E27FC236}">
                  <a16:creationId xmlns:a16="http://schemas.microsoft.com/office/drawing/2014/main" id="{66B84FBC-4637-482B-B1E8-E1E44D1D10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22607" y="3463314"/>
            <a:ext cx="888907" cy="283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" name="수식" r:id="rId16" imgW="761760" imgH="241200" progId="Equation.3">
                    <p:embed/>
                  </p:oleObj>
                </mc:Choice>
                <mc:Fallback>
                  <p:oleObj name="수식" r:id="rId16" imgW="761760" imgH="241200" progId="Equation.3">
                    <p:embed/>
                    <p:pic>
                      <p:nvPicPr>
                        <p:cNvPr id="4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2607" y="3463314"/>
                          <a:ext cx="888907" cy="283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직선 연결선 46">
              <a:extLst>
                <a:ext uri="{FF2B5EF4-FFF2-40B4-BE49-F238E27FC236}">
                  <a16:creationId xmlns:a16="http://schemas.microsoft.com/office/drawing/2014/main" id="{750D4F58-BC47-42ED-BD6A-CFA0668FA4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186750" y="3983459"/>
              <a:ext cx="1359885" cy="51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직선 연결선 47">
              <a:extLst>
                <a:ext uri="{FF2B5EF4-FFF2-40B4-BE49-F238E27FC236}">
                  <a16:creationId xmlns:a16="http://schemas.microsoft.com/office/drawing/2014/main" id="{5F1FFE3D-6833-4A40-8481-EBC730759DDF}"/>
                </a:ext>
              </a:extLst>
            </p:cNvPr>
            <p:cNvCxnSpPr>
              <a:cxnSpLocks noChangeShapeType="1"/>
              <a:stCxn id="27" idx="4"/>
            </p:cNvCxnSpPr>
            <p:nvPr/>
          </p:nvCxnSpPr>
          <p:spPr bwMode="auto">
            <a:xfrm rot="5400000">
              <a:off x="5404126" y="3768672"/>
              <a:ext cx="429574" cy="776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35" name="Object 27">
              <a:extLst>
                <a:ext uri="{FF2B5EF4-FFF2-40B4-BE49-F238E27FC236}">
                  <a16:creationId xmlns:a16="http://schemas.microsoft.com/office/drawing/2014/main" id="{5F006A0C-4B2A-4A5E-B473-B440653E30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80279" y="4563125"/>
            <a:ext cx="608131" cy="269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" name="수식" r:id="rId18" imgW="520560" imgH="228600" progId="Equation.3">
                    <p:embed/>
                  </p:oleObj>
                </mc:Choice>
                <mc:Fallback>
                  <p:oleObj name="수식" r:id="rId18" imgW="520560" imgH="228600" progId="Equation.3">
                    <p:embed/>
                    <p:pic>
                      <p:nvPicPr>
                        <p:cNvPr id="51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0279" y="4563125"/>
                          <a:ext cx="608131" cy="269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8">
              <a:extLst>
                <a:ext uri="{FF2B5EF4-FFF2-40B4-BE49-F238E27FC236}">
                  <a16:creationId xmlns:a16="http://schemas.microsoft.com/office/drawing/2014/main" id="{FE591219-0583-4499-A9CB-44E149C901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30185" y="2997510"/>
            <a:ext cx="148798" cy="1940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0" name="수식" r:id="rId20" imgW="126720" imgH="164880" progId="Equation.3">
                    <p:embed/>
                  </p:oleObj>
                </mc:Choice>
                <mc:Fallback>
                  <p:oleObj name="수식" r:id="rId20" imgW="126720" imgH="164880" progId="Equation.3">
                    <p:embed/>
                    <p:pic>
                      <p:nvPicPr>
                        <p:cNvPr id="5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0185" y="2997510"/>
                          <a:ext cx="148798" cy="1940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9">
              <a:extLst>
                <a:ext uri="{FF2B5EF4-FFF2-40B4-BE49-F238E27FC236}">
                  <a16:creationId xmlns:a16="http://schemas.microsoft.com/office/drawing/2014/main" id="{AB0EA33A-4C82-4355-BAA7-35E4295D6C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87114" y="3892886"/>
            <a:ext cx="148798" cy="148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1" name="수식" r:id="rId22" imgW="126720" imgH="126720" progId="Equation.3">
                    <p:embed/>
                  </p:oleObj>
                </mc:Choice>
                <mc:Fallback>
                  <p:oleObj name="수식" r:id="rId22" imgW="126720" imgH="126720" progId="Equation.3">
                    <p:embed/>
                    <p:pic>
                      <p:nvPicPr>
                        <p:cNvPr id="53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7114" y="3892886"/>
                          <a:ext cx="148798" cy="1487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0">
              <a:extLst>
                <a:ext uri="{FF2B5EF4-FFF2-40B4-BE49-F238E27FC236}">
                  <a16:creationId xmlns:a16="http://schemas.microsoft.com/office/drawing/2014/main" id="{93B786C2-77F1-4E83-BD28-44ED0FD932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53109" y="4552774"/>
            <a:ext cx="548612" cy="283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2" name="수식" r:id="rId24" imgW="469800" imgH="241200" progId="Equation.3">
                    <p:embed/>
                  </p:oleObj>
                </mc:Choice>
                <mc:Fallback>
                  <p:oleObj name="수식" r:id="rId24" imgW="469800" imgH="241200" progId="Equation.3">
                    <p:embed/>
                    <p:pic>
                      <p:nvPicPr>
                        <p:cNvPr id="5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3109" y="4552774"/>
                          <a:ext cx="548612" cy="283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1">
              <a:extLst>
                <a:ext uri="{FF2B5EF4-FFF2-40B4-BE49-F238E27FC236}">
                  <a16:creationId xmlns:a16="http://schemas.microsoft.com/office/drawing/2014/main" id="{43760705-C400-477F-BBE1-333618AF2A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9830" y="2928934"/>
            <a:ext cx="548612" cy="283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3" name="수식" r:id="rId26" imgW="469800" imgH="241200" progId="Equation.3">
                    <p:embed/>
                  </p:oleObj>
                </mc:Choice>
                <mc:Fallback>
                  <p:oleObj name="수식" r:id="rId26" imgW="469800" imgH="241200" progId="Equation.3">
                    <p:embed/>
                    <p:pic>
                      <p:nvPicPr>
                        <p:cNvPr id="55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9830" y="2928934"/>
                          <a:ext cx="548612" cy="283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5659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透视投影变换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188AEC1-0FC1-4BD2-B4DD-90A7EC0EF805}"/>
              </a:ext>
            </a:extLst>
          </p:cNvPr>
          <p:cNvGrpSpPr/>
          <p:nvPr/>
        </p:nvGrpSpPr>
        <p:grpSpPr>
          <a:xfrm>
            <a:off x="1147522" y="967305"/>
            <a:ext cx="6302582" cy="3925887"/>
            <a:chOff x="1571604" y="2928934"/>
            <a:chExt cx="6045201" cy="3765564"/>
          </a:xfrm>
        </p:grpSpPr>
        <p:cxnSp>
          <p:nvCxnSpPr>
            <p:cNvPr id="8" name="직선 연결선 28">
              <a:extLst>
                <a:ext uri="{FF2B5EF4-FFF2-40B4-BE49-F238E27FC236}">
                  <a16:creationId xmlns:a16="http://schemas.microsoft.com/office/drawing/2014/main" id="{B1BD7E62-A8C0-499D-8739-6B39CFD9A2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706998" y="3423850"/>
              <a:ext cx="815155" cy="40757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9" name="Object 21">
              <a:extLst>
                <a:ext uri="{FF2B5EF4-FFF2-40B4-BE49-F238E27FC236}">
                  <a16:creationId xmlns:a16="http://schemas.microsoft.com/office/drawing/2014/main" id="{719149E3-0904-4794-B79E-B15CE7CC14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4480" y="4929198"/>
            <a:ext cx="5902325" cy="176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0" name="公式" r:id="rId4" imgW="5041800" imgH="1498320" progId="Equation.3">
                    <p:embed/>
                  </p:oleObj>
                </mc:Choice>
                <mc:Fallback>
                  <p:oleObj name="公式" r:id="rId4" imgW="5041800" imgH="1498320" progId="Equation.3">
                    <p:embed/>
                    <p:pic>
                      <p:nvPicPr>
                        <p:cNvPr id="9" name="Object 21">
                          <a:extLst>
                            <a:ext uri="{FF2B5EF4-FFF2-40B4-BE49-F238E27FC236}">
                              <a16:creationId xmlns:a16="http://schemas.microsoft.com/office/drawing/2014/main" id="{719149E3-0904-4794-B79E-B15CE7CC14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4929198"/>
                          <a:ext cx="5902325" cy="1765300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직선 화살표 연결선 4">
              <a:extLst>
                <a:ext uri="{FF2B5EF4-FFF2-40B4-BE49-F238E27FC236}">
                  <a16:creationId xmlns:a16="http://schemas.microsoft.com/office/drawing/2014/main" id="{B84D3747-020A-4DFD-9841-B437F84AFB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10787" y="4028746"/>
              <a:ext cx="640478" cy="6469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1" name="직선 화살표 연결선 6">
              <a:extLst>
                <a:ext uri="{FF2B5EF4-FFF2-40B4-BE49-F238E27FC236}">
                  <a16:creationId xmlns:a16="http://schemas.microsoft.com/office/drawing/2014/main" id="{1F33CBF9-6156-4E18-B4AE-CF48F2BA70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32322" y="4413680"/>
              <a:ext cx="756930" cy="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직선 연결선 12">
              <a:extLst>
                <a:ext uri="{FF2B5EF4-FFF2-40B4-BE49-F238E27FC236}">
                  <a16:creationId xmlns:a16="http://schemas.microsoft.com/office/drawing/2014/main" id="{2719C28C-71D3-4243-AB94-D85209AB5B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70308" y="3685863"/>
              <a:ext cx="1339183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" name="직선 연결선 19">
              <a:extLst>
                <a:ext uri="{FF2B5EF4-FFF2-40B4-BE49-F238E27FC236}">
                  <a16:creationId xmlns:a16="http://schemas.microsoft.com/office/drawing/2014/main" id="{1EF8CCDF-4E3F-4969-8944-288A397399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67720" y="3047972"/>
              <a:ext cx="1410347" cy="388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4" name="Object 24">
              <a:extLst>
                <a:ext uri="{FF2B5EF4-FFF2-40B4-BE49-F238E27FC236}">
                  <a16:creationId xmlns:a16="http://schemas.microsoft.com/office/drawing/2014/main" id="{4D43D6DE-99E0-4271-985A-7C0EC483EE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4796" y="3970520"/>
            <a:ext cx="181145" cy="181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1" name="Equation" r:id="rId6" imgW="126720" imgH="126720" progId="Equation.DSMT4">
                    <p:embed/>
                  </p:oleObj>
                </mc:Choice>
                <mc:Fallback>
                  <p:oleObj name="Equation" r:id="rId6" imgW="126720" imgH="126720" progId="Equation.DSMT4">
                    <p:embed/>
                    <p:pic>
                      <p:nvPicPr>
                        <p:cNvPr id="14" name="Object 24">
                          <a:extLst>
                            <a:ext uri="{FF2B5EF4-FFF2-40B4-BE49-F238E27FC236}">
                              <a16:creationId xmlns:a16="http://schemas.microsoft.com/office/drawing/2014/main" id="{4D43D6DE-99E0-4271-985A-7C0EC483EE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796" y="3970520"/>
                          <a:ext cx="181145" cy="181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3">
              <a:extLst>
                <a:ext uri="{FF2B5EF4-FFF2-40B4-BE49-F238E27FC236}">
                  <a16:creationId xmlns:a16="http://schemas.microsoft.com/office/drawing/2014/main" id="{9E1DCF27-16C2-469A-934E-C2757169C2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9012" y="4675694"/>
            <a:ext cx="181145" cy="181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2" name="Equation" r:id="rId8" imgW="126720" imgH="126720" progId="Equation.DSMT4">
                    <p:embed/>
                  </p:oleObj>
                </mc:Choice>
                <mc:Fallback>
                  <p:oleObj name="Equation" r:id="rId8" imgW="126720" imgH="126720" progId="Equation.DSMT4">
                    <p:embed/>
                    <p:pic>
                      <p:nvPicPr>
                        <p:cNvPr id="15" name="Object 3">
                          <a:extLst>
                            <a:ext uri="{FF2B5EF4-FFF2-40B4-BE49-F238E27FC236}">
                              <a16:creationId xmlns:a16="http://schemas.microsoft.com/office/drawing/2014/main" id="{9E1DCF27-16C2-469A-934E-C2757169C2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9012" y="4675694"/>
                          <a:ext cx="181145" cy="181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타원 26">
              <a:extLst>
                <a:ext uri="{FF2B5EF4-FFF2-40B4-BE49-F238E27FC236}">
                  <a16:creationId xmlns:a16="http://schemas.microsoft.com/office/drawing/2014/main" id="{AC117D1B-1664-48F5-A2E5-3584E247C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135" y="3198064"/>
              <a:ext cx="58226" cy="58225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타원 27">
              <a:extLst>
                <a:ext uri="{FF2B5EF4-FFF2-40B4-BE49-F238E27FC236}">
                  <a16:creationId xmlns:a16="http://schemas.microsoft.com/office/drawing/2014/main" id="{51532589-F1D1-474B-99D5-927633CAD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821" y="3665161"/>
              <a:ext cx="58226" cy="58226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graphicFrame>
          <p:nvGraphicFramePr>
            <p:cNvPr id="18" name="Object 18">
              <a:extLst>
                <a:ext uri="{FF2B5EF4-FFF2-40B4-BE49-F238E27FC236}">
                  <a16:creationId xmlns:a16="http://schemas.microsoft.com/office/drawing/2014/main" id="{D2DA9968-791B-4B87-A7D5-40C41300D2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8364" y="3172187"/>
            <a:ext cx="609426" cy="239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3" name="수식" r:id="rId10" imgW="520560" imgH="203040" progId="Equation.3">
                    <p:embed/>
                  </p:oleObj>
                </mc:Choice>
                <mc:Fallback>
                  <p:oleObj name="수식" r:id="rId10" imgW="520560" imgH="203040" progId="Equation.3">
                    <p:embed/>
                    <p:pic>
                      <p:nvPicPr>
                        <p:cNvPr id="18" name="Object 18">
                          <a:extLst>
                            <a:ext uri="{FF2B5EF4-FFF2-40B4-BE49-F238E27FC236}">
                              <a16:creationId xmlns:a16="http://schemas.microsoft.com/office/drawing/2014/main" id="{D2DA9968-791B-4B87-A7D5-40C41300D2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8364" y="3172187"/>
                          <a:ext cx="609426" cy="2393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>
              <a:extLst>
                <a:ext uri="{FF2B5EF4-FFF2-40B4-BE49-F238E27FC236}">
                  <a16:creationId xmlns:a16="http://schemas.microsoft.com/office/drawing/2014/main" id="{6350E77A-0DB4-4672-A9B0-89F73BC146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1933" y="3675512"/>
            <a:ext cx="888906" cy="283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4" name="수식" r:id="rId12" imgW="761760" imgH="241200" progId="Equation.3">
                    <p:embed/>
                  </p:oleObj>
                </mc:Choice>
                <mc:Fallback>
                  <p:oleObj name="수식" r:id="rId12" imgW="761760" imgH="241200" progId="Equation.3">
                    <p:embed/>
                    <p:pic>
                      <p:nvPicPr>
                        <p:cNvPr id="19" name="Object 19">
                          <a:extLst>
                            <a:ext uri="{FF2B5EF4-FFF2-40B4-BE49-F238E27FC236}">
                              <a16:creationId xmlns:a16="http://schemas.microsoft.com/office/drawing/2014/main" id="{6350E77A-0DB4-4672-A9B0-89F73BC146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1933" y="3675512"/>
                          <a:ext cx="888906" cy="283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직선 연결선 22">
              <a:extLst>
                <a:ext uri="{FF2B5EF4-FFF2-40B4-BE49-F238E27FC236}">
                  <a16:creationId xmlns:a16="http://schemas.microsoft.com/office/drawing/2014/main" id="{137C9B9E-24CF-46B6-9E4A-2FB0EAB828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362822" y="3487250"/>
              <a:ext cx="109593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직선 연결선 25">
              <a:extLst>
                <a:ext uri="{FF2B5EF4-FFF2-40B4-BE49-F238E27FC236}">
                  <a16:creationId xmlns:a16="http://schemas.microsoft.com/office/drawing/2014/main" id="{DEB5656D-E57A-410A-873A-A08BEF3A76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2910787" y="3220060"/>
              <a:ext cx="407577" cy="12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22" name="Object 22">
              <a:extLst>
                <a:ext uri="{FF2B5EF4-FFF2-40B4-BE49-F238E27FC236}">
                  <a16:creationId xmlns:a16="http://schemas.microsoft.com/office/drawing/2014/main" id="{80DA49C1-5E9D-4F53-9B79-244AF5E25E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1604" y="3528008"/>
            <a:ext cx="608131" cy="269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5" name="수식" r:id="rId14" imgW="520560" imgH="228600" progId="Equation.3">
                    <p:embed/>
                  </p:oleObj>
                </mc:Choice>
                <mc:Fallback>
                  <p:oleObj name="수식" r:id="rId14" imgW="520560" imgH="228600" progId="Equation.3">
                    <p:embed/>
                    <p:pic>
                      <p:nvPicPr>
                        <p:cNvPr id="22" name="Object 22">
                          <a:extLst>
                            <a:ext uri="{FF2B5EF4-FFF2-40B4-BE49-F238E27FC236}">
                              <a16:creationId xmlns:a16="http://schemas.microsoft.com/office/drawing/2014/main" id="{80DA49C1-5E9D-4F53-9B79-244AF5E25E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604" y="3528008"/>
                          <a:ext cx="608131" cy="269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직선 화살표 연결선 4">
              <a:extLst>
                <a:ext uri="{FF2B5EF4-FFF2-40B4-BE49-F238E27FC236}">
                  <a16:creationId xmlns:a16="http://schemas.microsoft.com/office/drawing/2014/main" id="{5026416C-B58F-4730-B99D-A3D1108816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46636" y="3980871"/>
              <a:ext cx="640478" cy="647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직선 화살표 연결선 6">
              <a:extLst>
                <a:ext uri="{FF2B5EF4-FFF2-40B4-BE49-F238E27FC236}">
                  <a16:creationId xmlns:a16="http://schemas.microsoft.com/office/drawing/2014/main" id="{13016F69-DC0F-4C45-8EAC-16AC37B15D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6142293" y="3576529"/>
              <a:ext cx="808685" cy="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직선 연결선 12">
              <a:extLst>
                <a:ext uri="{FF2B5EF4-FFF2-40B4-BE49-F238E27FC236}">
                  <a16:creationId xmlns:a16="http://schemas.microsoft.com/office/drawing/2014/main" id="{701E3057-CBD8-472D-8342-43692CB253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5235271" y="3889652"/>
              <a:ext cx="1455633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직선 연결선 19">
              <a:extLst>
                <a:ext uri="{FF2B5EF4-FFF2-40B4-BE49-F238E27FC236}">
                  <a16:creationId xmlns:a16="http://schemas.microsoft.com/office/drawing/2014/main" id="{0E463B48-C9CC-4218-84DE-90CFF88A61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4599321" y="3918764"/>
              <a:ext cx="1397408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F1C3CFA-560E-49F2-820E-A80E39E6A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3034" y="3499542"/>
              <a:ext cx="58226" cy="58226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01449E1-9206-4C1B-818B-AE30425B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035" y="3658692"/>
              <a:ext cx="58226" cy="58225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762E669-E645-4270-958C-828260BCE0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15030" y="3521539"/>
              <a:ext cx="931605" cy="45933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31" name="Object 25">
              <a:extLst>
                <a:ext uri="{FF2B5EF4-FFF2-40B4-BE49-F238E27FC236}">
                  <a16:creationId xmlns:a16="http://schemas.microsoft.com/office/drawing/2014/main" id="{C0128BDA-8D23-427E-B09F-55726CF798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9079" y="3271816"/>
            <a:ext cx="609426" cy="239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6" name="수식" r:id="rId16" imgW="520560" imgH="203040" progId="Equation.3">
                    <p:embed/>
                  </p:oleObj>
                </mc:Choice>
                <mc:Fallback>
                  <p:oleObj name="수식" r:id="rId16" imgW="520560" imgH="203040" progId="Equation.3">
                    <p:embed/>
                    <p:pic>
                      <p:nvPicPr>
                        <p:cNvPr id="31" name="Object 25">
                          <a:extLst>
                            <a:ext uri="{FF2B5EF4-FFF2-40B4-BE49-F238E27FC236}">
                              <a16:creationId xmlns:a16="http://schemas.microsoft.com/office/drawing/2014/main" id="{C0128BDA-8D23-427E-B09F-55726CF798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079" y="3271816"/>
                          <a:ext cx="609426" cy="2393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6">
              <a:extLst>
                <a:ext uri="{FF2B5EF4-FFF2-40B4-BE49-F238E27FC236}">
                  <a16:creationId xmlns:a16="http://schemas.microsoft.com/office/drawing/2014/main" id="{66B84FBC-4637-482B-B1E8-E1E44D1D10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22607" y="3463314"/>
            <a:ext cx="888907" cy="283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7" name="수식" r:id="rId18" imgW="761760" imgH="241200" progId="Equation.3">
                    <p:embed/>
                  </p:oleObj>
                </mc:Choice>
                <mc:Fallback>
                  <p:oleObj name="수식" r:id="rId18" imgW="761760" imgH="241200" progId="Equation.3">
                    <p:embed/>
                    <p:pic>
                      <p:nvPicPr>
                        <p:cNvPr id="32" name="Object 26">
                          <a:extLst>
                            <a:ext uri="{FF2B5EF4-FFF2-40B4-BE49-F238E27FC236}">
                              <a16:creationId xmlns:a16="http://schemas.microsoft.com/office/drawing/2014/main" id="{66B84FBC-4637-482B-B1E8-E1E44D1D10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2607" y="3463314"/>
                          <a:ext cx="888907" cy="283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직선 연결선 46">
              <a:extLst>
                <a:ext uri="{FF2B5EF4-FFF2-40B4-BE49-F238E27FC236}">
                  <a16:creationId xmlns:a16="http://schemas.microsoft.com/office/drawing/2014/main" id="{750D4F58-BC47-42ED-BD6A-CFA0668FA4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186750" y="3983459"/>
              <a:ext cx="1359885" cy="51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직선 연결선 47">
              <a:extLst>
                <a:ext uri="{FF2B5EF4-FFF2-40B4-BE49-F238E27FC236}">
                  <a16:creationId xmlns:a16="http://schemas.microsoft.com/office/drawing/2014/main" id="{5F1FFE3D-6833-4A40-8481-EBC730759DDF}"/>
                </a:ext>
              </a:extLst>
            </p:cNvPr>
            <p:cNvCxnSpPr>
              <a:cxnSpLocks noChangeShapeType="1"/>
              <a:stCxn id="27" idx="4"/>
            </p:cNvCxnSpPr>
            <p:nvPr/>
          </p:nvCxnSpPr>
          <p:spPr bwMode="auto">
            <a:xfrm rot="5400000">
              <a:off x="5404126" y="3768672"/>
              <a:ext cx="429574" cy="776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35" name="Object 27">
              <a:extLst>
                <a:ext uri="{FF2B5EF4-FFF2-40B4-BE49-F238E27FC236}">
                  <a16:creationId xmlns:a16="http://schemas.microsoft.com/office/drawing/2014/main" id="{5F006A0C-4B2A-4A5E-B473-B440653E30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80279" y="4563125"/>
            <a:ext cx="608131" cy="269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8" name="수식" r:id="rId20" imgW="520560" imgH="228600" progId="Equation.3">
                    <p:embed/>
                  </p:oleObj>
                </mc:Choice>
                <mc:Fallback>
                  <p:oleObj name="수식" r:id="rId20" imgW="520560" imgH="228600" progId="Equation.3">
                    <p:embed/>
                    <p:pic>
                      <p:nvPicPr>
                        <p:cNvPr id="35" name="Object 27">
                          <a:extLst>
                            <a:ext uri="{FF2B5EF4-FFF2-40B4-BE49-F238E27FC236}">
                              <a16:creationId xmlns:a16="http://schemas.microsoft.com/office/drawing/2014/main" id="{5F006A0C-4B2A-4A5E-B473-B440653E30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0279" y="4563125"/>
                          <a:ext cx="608131" cy="269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8">
              <a:extLst>
                <a:ext uri="{FF2B5EF4-FFF2-40B4-BE49-F238E27FC236}">
                  <a16:creationId xmlns:a16="http://schemas.microsoft.com/office/drawing/2014/main" id="{FE591219-0583-4499-A9CB-44E149C901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30185" y="2997510"/>
            <a:ext cx="148798" cy="1940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9" name="수식" r:id="rId22" imgW="126720" imgH="164880" progId="Equation.3">
                    <p:embed/>
                  </p:oleObj>
                </mc:Choice>
                <mc:Fallback>
                  <p:oleObj name="수식" r:id="rId22" imgW="126720" imgH="164880" progId="Equation.3">
                    <p:embed/>
                    <p:pic>
                      <p:nvPicPr>
                        <p:cNvPr id="36" name="Object 28">
                          <a:extLst>
                            <a:ext uri="{FF2B5EF4-FFF2-40B4-BE49-F238E27FC236}">
                              <a16:creationId xmlns:a16="http://schemas.microsoft.com/office/drawing/2014/main" id="{FE591219-0583-4499-A9CB-44E149C901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0185" y="2997510"/>
                          <a:ext cx="148798" cy="1940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9">
              <a:extLst>
                <a:ext uri="{FF2B5EF4-FFF2-40B4-BE49-F238E27FC236}">
                  <a16:creationId xmlns:a16="http://schemas.microsoft.com/office/drawing/2014/main" id="{AB0EA33A-4C82-4355-BAA7-35E4295D6C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87114" y="3892886"/>
            <a:ext cx="148798" cy="148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0" name="수식" r:id="rId24" imgW="126720" imgH="126720" progId="Equation.3">
                    <p:embed/>
                  </p:oleObj>
                </mc:Choice>
                <mc:Fallback>
                  <p:oleObj name="수식" r:id="rId24" imgW="126720" imgH="126720" progId="Equation.3">
                    <p:embed/>
                    <p:pic>
                      <p:nvPicPr>
                        <p:cNvPr id="37" name="Object 29">
                          <a:extLst>
                            <a:ext uri="{FF2B5EF4-FFF2-40B4-BE49-F238E27FC236}">
                              <a16:creationId xmlns:a16="http://schemas.microsoft.com/office/drawing/2014/main" id="{AB0EA33A-4C82-4355-BAA7-35E4295D6C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7114" y="3892886"/>
                          <a:ext cx="148798" cy="1487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0">
              <a:extLst>
                <a:ext uri="{FF2B5EF4-FFF2-40B4-BE49-F238E27FC236}">
                  <a16:creationId xmlns:a16="http://schemas.microsoft.com/office/drawing/2014/main" id="{93B786C2-77F1-4E83-BD28-44ED0FD932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53109" y="4552774"/>
            <a:ext cx="548612" cy="283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1" name="수식" r:id="rId26" imgW="469800" imgH="241200" progId="Equation.3">
                    <p:embed/>
                  </p:oleObj>
                </mc:Choice>
                <mc:Fallback>
                  <p:oleObj name="수식" r:id="rId26" imgW="469800" imgH="241200" progId="Equation.3">
                    <p:embed/>
                    <p:pic>
                      <p:nvPicPr>
                        <p:cNvPr id="38" name="Object 30">
                          <a:extLst>
                            <a:ext uri="{FF2B5EF4-FFF2-40B4-BE49-F238E27FC236}">
                              <a16:creationId xmlns:a16="http://schemas.microsoft.com/office/drawing/2014/main" id="{93B786C2-77F1-4E83-BD28-44ED0FD932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3109" y="4552774"/>
                          <a:ext cx="548612" cy="283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1">
              <a:extLst>
                <a:ext uri="{FF2B5EF4-FFF2-40B4-BE49-F238E27FC236}">
                  <a16:creationId xmlns:a16="http://schemas.microsoft.com/office/drawing/2014/main" id="{43760705-C400-477F-BBE1-333618AF2A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9830" y="2928934"/>
            <a:ext cx="548612" cy="283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2" name="수식" r:id="rId28" imgW="469800" imgH="241200" progId="Equation.3">
                    <p:embed/>
                  </p:oleObj>
                </mc:Choice>
                <mc:Fallback>
                  <p:oleObj name="수식" r:id="rId28" imgW="469800" imgH="241200" progId="Equation.3">
                    <p:embed/>
                    <p:pic>
                      <p:nvPicPr>
                        <p:cNvPr id="39" name="Object 31">
                          <a:extLst>
                            <a:ext uri="{FF2B5EF4-FFF2-40B4-BE49-F238E27FC236}">
                              <a16:creationId xmlns:a16="http://schemas.microsoft.com/office/drawing/2014/main" id="{43760705-C400-477F-BBE1-333618AF2A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9830" y="2928934"/>
                          <a:ext cx="548612" cy="283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3429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透视投影变换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AF53BC7C-C9BD-46BB-BE1D-89BDE3430D7C}"/>
              </a:ext>
            </a:extLst>
          </p:cNvPr>
          <p:cNvGrpSpPr/>
          <p:nvPr/>
        </p:nvGrpSpPr>
        <p:grpSpPr>
          <a:xfrm>
            <a:off x="899694" y="1191496"/>
            <a:ext cx="2205493" cy="3695691"/>
            <a:chOff x="142875" y="1928813"/>
            <a:chExt cx="2643188" cy="4429125"/>
          </a:xfrm>
        </p:grpSpPr>
        <p:cxnSp>
          <p:nvCxnSpPr>
            <p:cNvPr id="41" name="직선 화살표 연결선 4">
              <a:extLst>
                <a:ext uri="{FF2B5EF4-FFF2-40B4-BE49-F238E27FC236}">
                  <a16:creationId xmlns:a16="http://schemas.microsoft.com/office/drawing/2014/main" id="{110A90C6-685E-4A1F-A91D-5812EECE7E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47825" y="3184525"/>
              <a:ext cx="752475" cy="1588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42" name="직선 화살표 연결선 6">
              <a:extLst>
                <a:ext uri="{FF2B5EF4-FFF2-40B4-BE49-F238E27FC236}">
                  <a16:creationId xmlns:a16="http://schemas.microsoft.com/office/drawing/2014/main" id="{5C2D445B-16D3-406D-8E60-89293D2A14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337469" y="3475832"/>
              <a:ext cx="617537" cy="635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43" name="Object 24">
              <a:extLst>
                <a:ext uri="{FF2B5EF4-FFF2-40B4-BE49-F238E27FC236}">
                  <a16:creationId xmlns:a16="http://schemas.microsoft.com/office/drawing/2014/main" id="{C2B55686-5CE9-49F2-A26C-6C59A4EE8A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3813" y="3071813"/>
            <a:ext cx="22225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6" name="Equation" r:id="rId4" imgW="126720" imgH="126720" progId="Equation.DSMT4">
                    <p:embed/>
                  </p:oleObj>
                </mc:Choice>
                <mc:Fallback>
                  <p:oleObj name="Equation" r:id="rId4" imgW="126720" imgH="126720" progId="Equation.DSMT4">
                    <p:embed/>
                    <p:pic>
                      <p:nvPicPr>
                        <p:cNvPr id="59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813" y="3071813"/>
                          <a:ext cx="222250" cy="222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3">
              <a:extLst>
                <a:ext uri="{FF2B5EF4-FFF2-40B4-BE49-F238E27FC236}">
                  <a16:creationId xmlns:a16="http://schemas.microsoft.com/office/drawing/2014/main" id="{D2940EFD-9925-4556-8341-EECD1248B1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3688" y="3778250"/>
            <a:ext cx="22225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7" name="Equation" r:id="rId6" imgW="126720" imgH="126720" progId="Equation.DSMT4">
                    <p:embed/>
                  </p:oleObj>
                </mc:Choice>
                <mc:Fallback>
                  <p:oleObj name="Equation" r:id="rId6" imgW="126720" imgH="126720" progId="Equation.DSMT4">
                    <p:embed/>
                    <p:pic>
                      <p:nvPicPr>
                        <p:cNvPr id="6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688" y="3778250"/>
                          <a:ext cx="222250" cy="222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5" name="직선 연결선 18">
              <a:extLst>
                <a:ext uri="{FF2B5EF4-FFF2-40B4-BE49-F238E27FC236}">
                  <a16:creationId xmlns:a16="http://schemas.microsoft.com/office/drawing/2014/main" id="{C463A6ED-CCEC-45E6-8517-C3754FBBBB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723900" y="2287588"/>
              <a:ext cx="1235075" cy="60325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046BA4D3-D15F-455F-A61B-BB9E0F31A9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372394" y="2199482"/>
              <a:ext cx="1277937" cy="7366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" name="직선 연결선 22">
              <a:extLst>
                <a:ext uri="{FF2B5EF4-FFF2-40B4-BE49-F238E27FC236}">
                  <a16:creationId xmlns:a16="http://schemas.microsoft.com/office/drawing/2014/main" id="{6D2C2BCD-67CF-4046-82CF-A762F6E50E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54075" y="2138363"/>
              <a:ext cx="1730375" cy="47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50" name="Object 22">
              <a:extLst>
                <a:ext uri="{FF2B5EF4-FFF2-40B4-BE49-F238E27FC236}">
                  <a16:creationId xmlns:a16="http://schemas.microsoft.com/office/drawing/2014/main" id="{F6CF575D-6695-4732-BB13-72A71909F7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875" y="2527300"/>
            <a:ext cx="7461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8" name="수식" r:id="rId8" imgW="520560" imgH="228600" progId="Equation.3">
                    <p:embed/>
                  </p:oleObj>
                </mc:Choice>
                <mc:Fallback>
                  <p:oleObj name="수식" r:id="rId8" imgW="520560" imgH="228600" progId="Equation.3">
                    <p:embed/>
                    <p:pic>
                      <p:nvPicPr>
                        <p:cNvPr id="6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" y="2527300"/>
                          <a:ext cx="746125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31">
              <a:extLst>
                <a:ext uri="{FF2B5EF4-FFF2-40B4-BE49-F238E27FC236}">
                  <a16:creationId xmlns:a16="http://schemas.microsoft.com/office/drawing/2014/main" id="{50D9D47A-4760-4F05-8B12-C21952EDD7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875" y="1938338"/>
            <a:ext cx="673100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9" name="수식" r:id="rId10" imgW="469800" imgH="241200" progId="Equation.3">
                    <p:embed/>
                  </p:oleObj>
                </mc:Choice>
                <mc:Fallback>
                  <p:oleObj name="수식" r:id="rId10" imgW="469800" imgH="241200" progId="Equation.3">
                    <p:embed/>
                    <p:pic>
                      <p:nvPicPr>
                        <p:cNvPr id="67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" y="1938338"/>
                          <a:ext cx="673100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2" name="직선 연결선 22">
              <a:extLst>
                <a:ext uri="{FF2B5EF4-FFF2-40B4-BE49-F238E27FC236}">
                  <a16:creationId xmlns:a16="http://schemas.microsoft.com/office/drawing/2014/main" id="{66B86BF8-E8A8-4C7A-8857-F47DDAE14C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57250" y="2781300"/>
              <a:ext cx="1730375" cy="476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" name="직선 화살표 연결선 4">
              <a:extLst>
                <a:ext uri="{FF2B5EF4-FFF2-40B4-BE49-F238E27FC236}">
                  <a16:creationId xmlns:a16="http://schemas.microsoft.com/office/drawing/2014/main" id="{5FC4A4CC-213E-4651-B918-810340D5AD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47825" y="5651500"/>
              <a:ext cx="752475" cy="1588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직선 화살표 연결선 6">
              <a:extLst>
                <a:ext uri="{FF2B5EF4-FFF2-40B4-BE49-F238E27FC236}">
                  <a16:creationId xmlns:a16="http://schemas.microsoft.com/office/drawing/2014/main" id="{0CD690BF-A246-4FC5-8E05-0CB0EB0083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1285875" y="5294313"/>
              <a:ext cx="714375" cy="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55" name="Object 21">
              <a:extLst>
                <a:ext uri="{FF2B5EF4-FFF2-40B4-BE49-F238E27FC236}">
                  <a16:creationId xmlns:a16="http://schemas.microsoft.com/office/drawing/2014/main" id="{8FB40DEB-E285-43D4-8ED9-773CF435A0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3813" y="5580063"/>
            <a:ext cx="22225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0" name="Equation" r:id="rId12" imgW="126720" imgH="126720" progId="Equation.DSMT4">
                    <p:embed/>
                  </p:oleObj>
                </mc:Choice>
                <mc:Fallback>
                  <p:oleObj name="Equation" r:id="rId12" imgW="126720" imgH="126720" progId="Equation.DSMT4">
                    <p:embed/>
                    <p:pic>
                      <p:nvPicPr>
                        <p:cNvPr id="7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813" y="5580063"/>
                          <a:ext cx="222250" cy="222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9">
              <a:extLst>
                <a:ext uri="{FF2B5EF4-FFF2-40B4-BE49-F238E27FC236}">
                  <a16:creationId xmlns:a16="http://schemas.microsoft.com/office/drawing/2014/main" id="{BC9277CF-E000-44D3-93A8-7D0A90AC9F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3688" y="4722813"/>
            <a:ext cx="22225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1" name="Equation" r:id="rId13" imgW="126720" imgH="126720" progId="Equation.DSMT4">
                    <p:embed/>
                  </p:oleObj>
                </mc:Choice>
                <mc:Fallback>
                  <p:oleObj name="Equation" r:id="rId13" imgW="126720" imgH="126720" progId="Equation.DSMT4">
                    <p:embed/>
                    <p:pic>
                      <p:nvPicPr>
                        <p:cNvPr id="7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688" y="4722813"/>
                          <a:ext cx="222250" cy="222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7" name="직선 연결선 18">
              <a:extLst>
                <a:ext uri="{FF2B5EF4-FFF2-40B4-BE49-F238E27FC236}">
                  <a16:creationId xmlns:a16="http://schemas.microsoft.com/office/drawing/2014/main" id="{BE92190B-107E-40CD-BE89-0572FDFCBA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723900" y="5438776"/>
              <a:ext cx="1235075" cy="60325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" name="직선 연결선 20">
              <a:extLst>
                <a:ext uri="{FF2B5EF4-FFF2-40B4-BE49-F238E27FC236}">
                  <a16:creationId xmlns:a16="http://schemas.microsoft.com/office/drawing/2014/main" id="{7F749FDC-42A2-48C8-9686-028B0F499B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372394" y="5350669"/>
              <a:ext cx="1277938" cy="7366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9" name="직선 연결선 22">
              <a:extLst>
                <a:ext uri="{FF2B5EF4-FFF2-40B4-BE49-F238E27FC236}">
                  <a16:creationId xmlns:a16="http://schemas.microsoft.com/office/drawing/2014/main" id="{70B4BA46-27C6-47AB-8E25-3FD65355263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54075" y="5289550"/>
              <a:ext cx="1730375" cy="476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60" name="Object 23">
              <a:extLst>
                <a:ext uri="{FF2B5EF4-FFF2-40B4-BE49-F238E27FC236}">
                  <a16:creationId xmlns:a16="http://schemas.microsoft.com/office/drawing/2014/main" id="{41FF5590-846F-44DC-8EFE-3172606888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313" y="5724525"/>
            <a:ext cx="601662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2" name="수식" r:id="rId14" imgW="419040" imgH="164880" progId="Equation.3">
                    <p:embed/>
                  </p:oleObj>
                </mc:Choice>
                <mc:Fallback>
                  <p:oleObj name="수식" r:id="rId14" imgW="419040" imgH="164880" progId="Equation.3">
                    <p:embed/>
                    <p:pic>
                      <p:nvPicPr>
                        <p:cNvPr id="7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3" y="5724525"/>
                          <a:ext cx="601662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11">
              <a:extLst>
                <a:ext uri="{FF2B5EF4-FFF2-40B4-BE49-F238E27FC236}">
                  <a16:creationId xmlns:a16="http://schemas.microsoft.com/office/drawing/2014/main" id="{85FB46FA-85E7-46E8-BE21-DDC059A240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888" y="5143500"/>
            <a:ext cx="47307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3" name="수식" r:id="rId16" imgW="330120" imgH="164880" progId="Equation.3">
                    <p:embed/>
                  </p:oleObj>
                </mc:Choice>
                <mc:Fallback>
                  <p:oleObj name="수식" r:id="rId16" imgW="330120" imgH="164880" progId="Equation.3">
                    <p:embed/>
                    <p:pic>
                      <p:nvPicPr>
                        <p:cNvPr id="7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88" y="5143500"/>
                          <a:ext cx="47307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2" name="직선 연결선 22">
              <a:extLst>
                <a:ext uri="{FF2B5EF4-FFF2-40B4-BE49-F238E27FC236}">
                  <a16:creationId xmlns:a16="http://schemas.microsoft.com/office/drawing/2014/main" id="{619AEE1B-D541-4083-B7C6-DB541BA4E0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57250" y="5932488"/>
              <a:ext cx="1730375" cy="47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3" name="아래쪽 화살표 55">
              <a:extLst>
                <a:ext uri="{FF2B5EF4-FFF2-40B4-BE49-F238E27FC236}">
                  <a16:creationId xmlns:a16="http://schemas.microsoft.com/office/drawing/2014/main" id="{4424DA79-0CB0-4A6C-AEE7-033FAEB65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188" y="4071938"/>
              <a:ext cx="285750" cy="500062"/>
            </a:xfrm>
            <a:prstGeom prst="downArrow">
              <a:avLst>
                <a:gd name="adj1" fmla="val 50000"/>
                <a:gd name="adj2" fmla="val 49996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4" name="타원 27">
              <a:extLst>
                <a:ext uri="{FF2B5EF4-FFF2-40B4-BE49-F238E27FC236}">
                  <a16:creationId xmlns:a16="http://schemas.microsoft.com/office/drawing/2014/main" id="{433EE6BE-E6AE-4273-9A27-92C73A9B2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3143250"/>
              <a:ext cx="71438" cy="714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5" name="타원 27">
              <a:extLst>
                <a:ext uri="{FF2B5EF4-FFF2-40B4-BE49-F238E27FC236}">
                  <a16:creationId xmlns:a16="http://schemas.microsoft.com/office/drawing/2014/main" id="{66161EC7-94EB-44D4-8DDA-A76592E16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550" y="5611813"/>
              <a:ext cx="71438" cy="71437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525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透视投影变换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AF53BC7C-C9BD-46BB-BE1D-89BDE3430D7C}"/>
              </a:ext>
            </a:extLst>
          </p:cNvPr>
          <p:cNvGrpSpPr/>
          <p:nvPr/>
        </p:nvGrpSpPr>
        <p:grpSpPr>
          <a:xfrm>
            <a:off x="899694" y="1131888"/>
            <a:ext cx="7215207" cy="3789739"/>
            <a:chOff x="142875" y="1857375"/>
            <a:chExt cx="8647113" cy="4541838"/>
          </a:xfrm>
        </p:grpSpPr>
        <p:cxnSp>
          <p:nvCxnSpPr>
            <p:cNvPr id="41" name="직선 화살표 연결선 4">
              <a:extLst>
                <a:ext uri="{FF2B5EF4-FFF2-40B4-BE49-F238E27FC236}">
                  <a16:creationId xmlns:a16="http://schemas.microsoft.com/office/drawing/2014/main" id="{110A90C6-685E-4A1F-A91D-5812EECE7E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47825" y="3184525"/>
              <a:ext cx="752475" cy="1588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42" name="직선 화살표 연결선 6">
              <a:extLst>
                <a:ext uri="{FF2B5EF4-FFF2-40B4-BE49-F238E27FC236}">
                  <a16:creationId xmlns:a16="http://schemas.microsoft.com/office/drawing/2014/main" id="{5C2D445B-16D3-406D-8E60-89293D2A14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337469" y="3475832"/>
              <a:ext cx="617537" cy="635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43" name="Object 24">
              <a:extLst>
                <a:ext uri="{FF2B5EF4-FFF2-40B4-BE49-F238E27FC236}">
                  <a16:creationId xmlns:a16="http://schemas.microsoft.com/office/drawing/2014/main" id="{C2B55686-5CE9-49F2-A26C-6C59A4EE8A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3813" y="3071813"/>
            <a:ext cx="22225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2" name="Equation" r:id="rId4" imgW="126720" imgH="126720" progId="Equation.DSMT4">
                    <p:embed/>
                  </p:oleObj>
                </mc:Choice>
                <mc:Fallback>
                  <p:oleObj name="Equation" r:id="rId4" imgW="126720" imgH="126720" progId="Equation.DSMT4">
                    <p:embed/>
                    <p:pic>
                      <p:nvPicPr>
                        <p:cNvPr id="43" name="Object 24">
                          <a:extLst>
                            <a:ext uri="{FF2B5EF4-FFF2-40B4-BE49-F238E27FC236}">
                              <a16:creationId xmlns:a16="http://schemas.microsoft.com/office/drawing/2014/main" id="{C2B55686-5CE9-49F2-A26C-6C59A4EE8A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813" y="3071813"/>
                          <a:ext cx="222250" cy="222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3">
              <a:extLst>
                <a:ext uri="{FF2B5EF4-FFF2-40B4-BE49-F238E27FC236}">
                  <a16:creationId xmlns:a16="http://schemas.microsoft.com/office/drawing/2014/main" id="{D2940EFD-9925-4556-8341-EECD1248B1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3688" y="3778250"/>
            <a:ext cx="22225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3" name="Equation" r:id="rId6" imgW="126720" imgH="126720" progId="Equation.DSMT4">
                    <p:embed/>
                  </p:oleObj>
                </mc:Choice>
                <mc:Fallback>
                  <p:oleObj name="Equation" r:id="rId6" imgW="126720" imgH="126720" progId="Equation.DSMT4">
                    <p:embed/>
                    <p:pic>
                      <p:nvPicPr>
                        <p:cNvPr id="44" name="Object 3">
                          <a:extLst>
                            <a:ext uri="{FF2B5EF4-FFF2-40B4-BE49-F238E27FC236}">
                              <a16:creationId xmlns:a16="http://schemas.microsoft.com/office/drawing/2014/main" id="{D2940EFD-9925-4556-8341-EECD1248B1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688" y="3778250"/>
                          <a:ext cx="222250" cy="222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5" name="직선 연결선 18">
              <a:extLst>
                <a:ext uri="{FF2B5EF4-FFF2-40B4-BE49-F238E27FC236}">
                  <a16:creationId xmlns:a16="http://schemas.microsoft.com/office/drawing/2014/main" id="{C463A6ED-CCEC-45E6-8517-C3754FBBBB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723900" y="2287588"/>
              <a:ext cx="1235075" cy="60325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" name="직선 연결선 20">
              <a:extLst>
                <a:ext uri="{FF2B5EF4-FFF2-40B4-BE49-F238E27FC236}">
                  <a16:creationId xmlns:a16="http://schemas.microsoft.com/office/drawing/2014/main" id="{046BA4D3-D15F-455F-A61B-BB9E0F31A9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372394" y="2199482"/>
              <a:ext cx="1277937" cy="7366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" name="직선 연결선 22">
              <a:extLst>
                <a:ext uri="{FF2B5EF4-FFF2-40B4-BE49-F238E27FC236}">
                  <a16:creationId xmlns:a16="http://schemas.microsoft.com/office/drawing/2014/main" id="{6D2C2BCD-67CF-4046-82CF-A762F6E50E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54075" y="2138363"/>
              <a:ext cx="1730375" cy="47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48" name="Object 14">
              <a:extLst>
                <a:ext uri="{FF2B5EF4-FFF2-40B4-BE49-F238E27FC236}">
                  <a16:creationId xmlns:a16="http://schemas.microsoft.com/office/drawing/2014/main" id="{51963B47-A97A-41DA-A20B-8DE805A93A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6950" y="1857375"/>
            <a:ext cx="5253038" cy="286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" name="수식" r:id="rId8" imgW="3657600" imgH="1981080" progId="Equation.3">
                    <p:embed/>
                  </p:oleObj>
                </mc:Choice>
                <mc:Fallback>
                  <p:oleObj name="수식" r:id="rId8" imgW="3657600" imgH="1981080" progId="Equation.3">
                    <p:embed/>
                    <p:pic>
                      <p:nvPicPr>
                        <p:cNvPr id="48" name="Object 14">
                          <a:extLst>
                            <a:ext uri="{FF2B5EF4-FFF2-40B4-BE49-F238E27FC236}">
                              <a16:creationId xmlns:a16="http://schemas.microsoft.com/office/drawing/2014/main" id="{51963B47-A97A-41DA-A20B-8DE805A93A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950" y="1857375"/>
                          <a:ext cx="5253038" cy="2863850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5">
              <a:extLst>
                <a:ext uri="{FF2B5EF4-FFF2-40B4-BE49-F238E27FC236}">
                  <a16:creationId xmlns:a16="http://schemas.microsoft.com/office/drawing/2014/main" id="{15130B2A-8C77-482F-B27F-67F1CD5DFA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4575" y="4857750"/>
            <a:ext cx="4559300" cy="154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name="수식" r:id="rId10" imgW="3174840" imgH="1066680" progId="Equation.3">
                    <p:embed/>
                  </p:oleObj>
                </mc:Choice>
                <mc:Fallback>
                  <p:oleObj name="수식" r:id="rId10" imgW="3174840" imgH="1066680" progId="Equation.3">
                    <p:embed/>
                    <p:pic>
                      <p:nvPicPr>
                        <p:cNvPr id="49" name="Object 15">
                          <a:extLst>
                            <a:ext uri="{FF2B5EF4-FFF2-40B4-BE49-F238E27FC236}">
                              <a16:creationId xmlns:a16="http://schemas.microsoft.com/office/drawing/2014/main" id="{15130B2A-8C77-482F-B27F-67F1CD5DFA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4575" y="4857750"/>
                          <a:ext cx="4559300" cy="1541463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22">
              <a:extLst>
                <a:ext uri="{FF2B5EF4-FFF2-40B4-BE49-F238E27FC236}">
                  <a16:creationId xmlns:a16="http://schemas.microsoft.com/office/drawing/2014/main" id="{F6CF575D-6695-4732-BB13-72A71909F7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875" y="2527300"/>
            <a:ext cx="7461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6" name="수식" r:id="rId12" imgW="520560" imgH="228600" progId="Equation.3">
                    <p:embed/>
                  </p:oleObj>
                </mc:Choice>
                <mc:Fallback>
                  <p:oleObj name="수식" r:id="rId12" imgW="520560" imgH="228600" progId="Equation.3">
                    <p:embed/>
                    <p:pic>
                      <p:nvPicPr>
                        <p:cNvPr id="50" name="Object 22">
                          <a:extLst>
                            <a:ext uri="{FF2B5EF4-FFF2-40B4-BE49-F238E27FC236}">
                              <a16:creationId xmlns:a16="http://schemas.microsoft.com/office/drawing/2014/main" id="{F6CF575D-6695-4732-BB13-72A71909F7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" y="2527300"/>
                          <a:ext cx="746125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31">
              <a:extLst>
                <a:ext uri="{FF2B5EF4-FFF2-40B4-BE49-F238E27FC236}">
                  <a16:creationId xmlns:a16="http://schemas.microsoft.com/office/drawing/2014/main" id="{50D9D47A-4760-4F05-8B12-C21952EDD7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875" y="1938338"/>
            <a:ext cx="673100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7" name="수식" r:id="rId14" imgW="469800" imgH="241200" progId="Equation.3">
                    <p:embed/>
                  </p:oleObj>
                </mc:Choice>
                <mc:Fallback>
                  <p:oleObj name="수식" r:id="rId14" imgW="469800" imgH="241200" progId="Equation.3">
                    <p:embed/>
                    <p:pic>
                      <p:nvPicPr>
                        <p:cNvPr id="51" name="Object 31">
                          <a:extLst>
                            <a:ext uri="{FF2B5EF4-FFF2-40B4-BE49-F238E27FC236}">
                              <a16:creationId xmlns:a16="http://schemas.microsoft.com/office/drawing/2014/main" id="{50D9D47A-4760-4F05-8B12-C21952EDD7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" y="1938338"/>
                          <a:ext cx="673100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2" name="직선 연결선 22">
              <a:extLst>
                <a:ext uri="{FF2B5EF4-FFF2-40B4-BE49-F238E27FC236}">
                  <a16:creationId xmlns:a16="http://schemas.microsoft.com/office/drawing/2014/main" id="{66B86BF8-E8A8-4C7A-8857-F47DDAE14C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57250" y="2781300"/>
              <a:ext cx="1730375" cy="476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" name="직선 화살표 연결선 4">
              <a:extLst>
                <a:ext uri="{FF2B5EF4-FFF2-40B4-BE49-F238E27FC236}">
                  <a16:creationId xmlns:a16="http://schemas.microsoft.com/office/drawing/2014/main" id="{5FC4A4CC-213E-4651-B918-810340D5AD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47825" y="5651500"/>
              <a:ext cx="752475" cy="1588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직선 화살표 연결선 6">
              <a:extLst>
                <a:ext uri="{FF2B5EF4-FFF2-40B4-BE49-F238E27FC236}">
                  <a16:creationId xmlns:a16="http://schemas.microsoft.com/office/drawing/2014/main" id="{0CD690BF-A246-4FC5-8E05-0CB0EB0083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1285875" y="5294313"/>
              <a:ext cx="714375" cy="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55" name="Object 21">
              <a:extLst>
                <a:ext uri="{FF2B5EF4-FFF2-40B4-BE49-F238E27FC236}">
                  <a16:creationId xmlns:a16="http://schemas.microsoft.com/office/drawing/2014/main" id="{8FB40DEB-E285-43D4-8ED9-773CF435A0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3813" y="5580063"/>
            <a:ext cx="22225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8" name="Equation" r:id="rId16" imgW="126720" imgH="126720" progId="Equation.DSMT4">
                    <p:embed/>
                  </p:oleObj>
                </mc:Choice>
                <mc:Fallback>
                  <p:oleObj name="Equation" r:id="rId16" imgW="126720" imgH="126720" progId="Equation.DSMT4">
                    <p:embed/>
                    <p:pic>
                      <p:nvPicPr>
                        <p:cNvPr id="55" name="Object 21">
                          <a:extLst>
                            <a:ext uri="{FF2B5EF4-FFF2-40B4-BE49-F238E27FC236}">
                              <a16:creationId xmlns:a16="http://schemas.microsoft.com/office/drawing/2014/main" id="{8FB40DEB-E285-43D4-8ED9-773CF435A0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813" y="5580063"/>
                          <a:ext cx="222250" cy="222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9">
              <a:extLst>
                <a:ext uri="{FF2B5EF4-FFF2-40B4-BE49-F238E27FC236}">
                  <a16:creationId xmlns:a16="http://schemas.microsoft.com/office/drawing/2014/main" id="{BC9277CF-E000-44D3-93A8-7D0A90AC9F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3688" y="4722813"/>
            <a:ext cx="22225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9" name="Equation" r:id="rId17" imgW="126720" imgH="126720" progId="Equation.DSMT4">
                    <p:embed/>
                  </p:oleObj>
                </mc:Choice>
                <mc:Fallback>
                  <p:oleObj name="Equation" r:id="rId17" imgW="126720" imgH="126720" progId="Equation.DSMT4">
                    <p:embed/>
                    <p:pic>
                      <p:nvPicPr>
                        <p:cNvPr id="56" name="Object 9">
                          <a:extLst>
                            <a:ext uri="{FF2B5EF4-FFF2-40B4-BE49-F238E27FC236}">
                              <a16:creationId xmlns:a16="http://schemas.microsoft.com/office/drawing/2014/main" id="{BC9277CF-E000-44D3-93A8-7D0A90AC9F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688" y="4722813"/>
                          <a:ext cx="222250" cy="222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7" name="직선 연결선 18">
              <a:extLst>
                <a:ext uri="{FF2B5EF4-FFF2-40B4-BE49-F238E27FC236}">
                  <a16:creationId xmlns:a16="http://schemas.microsoft.com/office/drawing/2014/main" id="{BE92190B-107E-40CD-BE89-0572FDFCBA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723900" y="5438776"/>
              <a:ext cx="1235075" cy="60325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" name="직선 연결선 20">
              <a:extLst>
                <a:ext uri="{FF2B5EF4-FFF2-40B4-BE49-F238E27FC236}">
                  <a16:creationId xmlns:a16="http://schemas.microsoft.com/office/drawing/2014/main" id="{7F749FDC-42A2-48C8-9686-028B0F499B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372394" y="5350669"/>
              <a:ext cx="1277938" cy="7366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9" name="직선 연결선 22">
              <a:extLst>
                <a:ext uri="{FF2B5EF4-FFF2-40B4-BE49-F238E27FC236}">
                  <a16:creationId xmlns:a16="http://schemas.microsoft.com/office/drawing/2014/main" id="{70B4BA46-27C6-47AB-8E25-3FD65355263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54075" y="5289550"/>
              <a:ext cx="1730375" cy="476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60" name="Object 23">
              <a:extLst>
                <a:ext uri="{FF2B5EF4-FFF2-40B4-BE49-F238E27FC236}">
                  <a16:creationId xmlns:a16="http://schemas.microsoft.com/office/drawing/2014/main" id="{41FF5590-846F-44DC-8EFE-3172606888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313" y="5724525"/>
            <a:ext cx="601662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0" name="수식" r:id="rId18" imgW="419040" imgH="164880" progId="Equation.3">
                    <p:embed/>
                  </p:oleObj>
                </mc:Choice>
                <mc:Fallback>
                  <p:oleObj name="수식" r:id="rId18" imgW="419040" imgH="164880" progId="Equation.3">
                    <p:embed/>
                    <p:pic>
                      <p:nvPicPr>
                        <p:cNvPr id="60" name="Object 23">
                          <a:extLst>
                            <a:ext uri="{FF2B5EF4-FFF2-40B4-BE49-F238E27FC236}">
                              <a16:creationId xmlns:a16="http://schemas.microsoft.com/office/drawing/2014/main" id="{41FF5590-846F-44DC-8EFE-3172606888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3" y="5724525"/>
                          <a:ext cx="601662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11">
              <a:extLst>
                <a:ext uri="{FF2B5EF4-FFF2-40B4-BE49-F238E27FC236}">
                  <a16:creationId xmlns:a16="http://schemas.microsoft.com/office/drawing/2014/main" id="{85FB46FA-85E7-46E8-BE21-DDC059A240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888" y="5143500"/>
            <a:ext cx="47307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1" name="수식" r:id="rId20" imgW="330120" imgH="164880" progId="Equation.3">
                    <p:embed/>
                  </p:oleObj>
                </mc:Choice>
                <mc:Fallback>
                  <p:oleObj name="수식" r:id="rId20" imgW="330120" imgH="164880" progId="Equation.3">
                    <p:embed/>
                    <p:pic>
                      <p:nvPicPr>
                        <p:cNvPr id="61" name="Object 11">
                          <a:extLst>
                            <a:ext uri="{FF2B5EF4-FFF2-40B4-BE49-F238E27FC236}">
                              <a16:creationId xmlns:a16="http://schemas.microsoft.com/office/drawing/2014/main" id="{85FB46FA-85E7-46E8-BE21-DDC059A240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88" y="5143500"/>
                          <a:ext cx="47307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2" name="직선 연결선 22">
              <a:extLst>
                <a:ext uri="{FF2B5EF4-FFF2-40B4-BE49-F238E27FC236}">
                  <a16:creationId xmlns:a16="http://schemas.microsoft.com/office/drawing/2014/main" id="{619AEE1B-D541-4083-B7C6-DB541BA4E0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57250" y="5932488"/>
              <a:ext cx="1730375" cy="47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3" name="아래쪽 화살표 55">
              <a:extLst>
                <a:ext uri="{FF2B5EF4-FFF2-40B4-BE49-F238E27FC236}">
                  <a16:creationId xmlns:a16="http://schemas.microsoft.com/office/drawing/2014/main" id="{4424DA79-0CB0-4A6C-AEE7-033FAEB65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188" y="4071938"/>
              <a:ext cx="285750" cy="500062"/>
            </a:xfrm>
            <a:prstGeom prst="downArrow">
              <a:avLst>
                <a:gd name="adj1" fmla="val 50000"/>
                <a:gd name="adj2" fmla="val 49996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4" name="타원 27">
              <a:extLst>
                <a:ext uri="{FF2B5EF4-FFF2-40B4-BE49-F238E27FC236}">
                  <a16:creationId xmlns:a16="http://schemas.microsoft.com/office/drawing/2014/main" id="{433EE6BE-E6AE-4273-9A27-92C73A9B2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3143250"/>
              <a:ext cx="71438" cy="7143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5" name="타원 27">
              <a:extLst>
                <a:ext uri="{FF2B5EF4-FFF2-40B4-BE49-F238E27FC236}">
                  <a16:creationId xmlns:a16="http://schemas.microsoft.com/office/drawing/2014/main" id="{66161EC7-94EB-44D4-8DDA-A76592E16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550" y="5611813"/>
              <a:ext cx="71438" cy="71437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381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透视投影变换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图片 2" descr="图片包含 天空, 时钟&#10;&#10;描述已自动生成">
            <a:extLst>
              <a:ext uri="{FF2B5EF4-FFF2-40B4-BE49-F238E27FC236}">
                <a16:creationId xmlns:a16="http://schemas.microsoft.com/office/drawing/2014/main" id="{A3292036-14DA-4183-B34D-811C010E9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457" y="3145516"/>
            <a:ext cx="2962275" cy="1895475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EF26D259-938D-4196-AD70-D1541CE3C819}"/>
              </a:ext>
            </a:extLst>
          </p:cNvPr>
          <p:cNvGrpSpPr/>
          <p:nvPr/>
        </p:nvGrpSpPr>
        <p:grpSpPr>
          <a:xfrm>
            <a:off x="1187718" y="821994"/>
            <a:ext cx="6697032" cy="2212263"/>
            <a:chOff x="500063" y="1714500"/>
            <a:chExt cx="7588250" cy="2506663"/>
          </a:xfrm>
        </p:grpSpPr>
        <p:graphicFrame>
          <p:nvGraphicFramePr>
            <p:cNvPr id="33" name="Object 25">
              <a:extLst>
                <a:ext uri="{FF2B5EF4-FFF2-40B4-BE49-F238E27FC236}">
                  <a16:creationId xmlns:a16="http://schemas.microsoft.com/office/drawing/2014/main" id="{684A3A2D-4E6C-406E-8495-FBF3C1A69F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9738" y="3738563"/>
            <a:ext cx="862012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9" name="수식" r:id="rId5" imgW="495000" imgH="215640" progId="Equation.3">
                    <p:embed/>
                  </p:oleObj>
                </mc:Choice>
                <mc:Fallback>
                  <p:oleObj name="수식" r:id="rId5" imgW="495000" imgH="215640" progId="Equation.3">
                    <p:embed/>
                    <p:pic>
                      <p:nvPicPr>
                        <p:cNvPr id="3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738" y="3738563"/>
                          <a:ext cx="862012" cy="377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6">
              <a:extLst>
                <a:ext uri="{FF2B5EF4-FFF2-40B4-BE49-F238E27FC236}">
                  <a16:creationId xmlns:a16="http://schemas.microsoft.com/office/drawing/2014/main" id="{74463E1B-0B39-4BF9-BAF4-6770BDF90E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0513" y="3740150"/>
            <a:ext cx="884237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0" name="수식" r:id="rId7" imgW="507960" imgH="228600" progId="Equation.3">
                    <p:embed/>
                  </p:oleObj>
                </mc:Choice>
                <mc:Fallback>
                  <p:oleObj name="수식" r:id="rId7" imgW="507960" imgH="228600" progId="Equation.3">
                    <p:embed/>
                    <p:pic>
                      <p:nvPicPr>
                        <p:cNvPr id="3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0513" y="3740150"/>
                          <a:ext cx="884237" cy="398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" name="직선 화살표 연결선 4">
              <a:extLst>
                <a:ext uri="{FF2B5EF4-FFF2-40B4-BE49-F238E27FC236}">
                  <a16:creationId xmlns:a16="http://schemas.microsoft.com/office/drawing/2014/main" id="{41016CBB-D928-4C79-8458-5445E20E0D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65275" y="3084513"/>
              <a:ext cx="2128838" cy="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36" name="직선 화살표 연결선 6">
              <a:extLst>
                <a:ext uri="{FF2B5EF4-FFF2-40B4-BE49-F238E27FC236}">
                  <a16:creationId xmlns:a16="http://schemas.microsoft.com/office/drawing/2014/main" id="{557811B5-F9C0-4E69-8585-BA7827E485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444625" y="3132138"/>
              <a:ext cx="2178050" cy="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37" name="Object 32">
              <a:extLst>
                <a:ext uri="{FF2B5EF4-FFF2-40B4-BE49-F238E27FC236}">
                  <a16:creationId xmlns:a16="http://schemas.microsoft.com/office/drawing/2014/main" id="{FCD91416-212D-4AD1-A448-57C0E40A86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4750" y="2928938"/>
            <a:ext cx="28575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" name="Equation" r:id="rId9" imgW="126720" imgH="126720" progId="Equation.DSMT4">
                    <p:embed/>
                  </p:oleObj>
                </mc:Choice>
                <mc:Fallback>
                  <p:oleObj name="Equation" r:id="rId9" imgW="126720" imgH="126720" progId="Equation.DSMT4">
                    <p:embed/>
                    <p:pic>
                      <p:nvPicPr>
                        <p:cNvPr id="37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4750" y="2928938"/>
                          <a:ext cx="285750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3">
              <a:extLst>
                <a:ext uri="{FF2B5EF4-FFF2-40B4-BE49-F238E27FC236}">
                  <a16:creationId xmlns:a16="http://schemas.microsoft.com/office/drawing/2014/main" id="{682E7DB7-A85E-4558-9BAE-A718345F0C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1413" y="1714500"/>
            <a:ext cx="28575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" name="Equation" r:id="rId11" imgW="126720" imgH="126720" progId="Equation.DSMT4">
                    <p:embed/>
                  </p:oleObj>
                </mc:Choice>
                <mc:Fallback>
                  <p:oleObj name="Equation" r:id="rId11" imgW="126720" imgH="126720" progId="Equation.DSMT4">
                    <p:embed/>
                    <p:pic>
                      <p:nvPicPr>
                        <p:cNvPr id="38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413" y="1714500"/>
                          <a:ext cx="285750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직선 연결선 18">
              <a:extLst>
                <a:ext uri="{FF2B5EF4-FFF2-40B4-BE49-F238E27FC236}">
                  <a16:creationId xmlns:a16="http://schemas.microsoft.com/office/drawing/2014/main" id="{37373B6D-F1FA-4B25-A84A-E575CDCE9F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1124744" y="2812257"/>
              <a:ext cx="1892300" cy="92551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직선 연결선 20">
              <a:extLst>
                <a:ext uri="{FF2B5EF4-FFF2-40B4-BE49-F238E27FC236}">
                  <a16:creationId xmlns:a16="http://schemas.microsoft.com/office/drawing/2014/main" id="{41484517-D27B-4C58-8685-C237AC8E07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119312" y="2676526"/>
              <a:ext cx="1958975" cy="11303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직선 연결선 22">
              <a:extLst>
                <a:ext uri="{FF2B5EF4-FFF2-40B4-BE49-F238E27FC236}">
                  <a16:creationId xmlns:a16="http://schemas.microsoft.com/office/drawing/2014/main" id="{17D6B8D5-45A5-4388-95C2-718A40E838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23975" y="2582863"/>
              <a:ext cx="2652713" cy="79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68" name="Object 22">
              <a:extLst>
                <a:ext uri="{FF2B5EF4-FFF2-40B4-BE49-F238E27FC236}">
                  <a16:creationId xmlns:a16="http://schemas.microsoft.com/office/drawing/2014/main" id="{E8552ECE-5A1F-498F-96B4-1F2AA4FB8B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063" y="3395663"/>
            <a:ext cx="765175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3" name="수식" r:id="rId13" imgW="419040" imgH="164880" progId="Equation.3">
                    <p:embed/>
                  </p:oleObj>
                </mc:Choice>
                <mc:Fallback>
                  <p:oleObj name="수식" r:id="rId13" imgW="419040" imgH="164880" progId="Equation.3">
                    <p:embed/>
                    <p:pic>
                      <p:nvPicPr>
                        <p:cNvPr id="4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63" y="3395663"/>
                          <a:ext cx="765175" cy="303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35">
              <a:extLst>
                <a:ext uri="{FF2B5EF4-FFF2-40B4-BE49-F238E27FC236}">
                  <a16:creationId xmlns:a16="http://schemas.microsoft.com/office/drawing/2014/main" id="{DCE8C439-A37B-4A0D-B383-F4A78B5A37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8813" y="2357438"/>
            <a:ext cx="612775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4" name="수식" r:id="rId15" imgW="330120" imgH="164880" progId="Equation.3">
                    <p:embed/>
                  </p:oleObj>
                </mc:Choice>
                <mc:Fallback>
                  <p:oleObj name="수식" r:id="rId15" imgW="330120" imgH="164880" progId="Equation.3">
                    <p:embed/>
                    <p:pic>
                      <p:nvPicPr>
                        <p:cNvPr id="43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13" y="2357438"/>
                          <a:ext cx="612775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0" name="직선 연결선 22">
              <a:extLst>
                <a:ext uri="{FF2B5EF4-FFF2-40B4-BE49-F238E27FC236}">
                  <a16:creationId xmlns:a16="http://schemas.microsoft.com/office/drawing/2014/main" id="{96273922-2E17-40DE-A17A-29CE2CD031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28738" y="3568700"/>
              <a:ext cx="2652712" cy="79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직선 연결선 19">
              <a:extLst>
                <a:ext uri="{FF2B5EF4-FFF2-40B4-BE49-F238E27FC236}">
                  <a16:creationId xmlns:a16="http://schemas.microsoft.com/office/drawing/2014/main" id="{4E2668A2-0BD8-42F5-91CB-0F8764F49B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071688" y="3571875"/>
              <a:ext cx="28575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2" name="직선 연결선 19">
              <a:extLst>
                <a:ext uri="{FF2B5EF4-FFF2-40B4-BE49-F238E27FC236}">
                  <a16:creationId xmlns:a16="http://schemas.microsoft.com/office/drawing/2014/main" id="{3474D15A-AC65-4CDF-B8BE-27895E83CD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778125" y="3571875"/>
              <a:ext cx="28575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graphicFrame>
          <p:nvGraphicFramePr>
            <p:cNvPr id="73" name="Object 36">
              <a:extLst>
                <a:ext uri="{FF2B5EF4-FFF2-40B4-BE49-F238E27FC236}">
                  <a16:creationId xmlns:a16="http://schemas.microsoft.com/office/drawing/2014/main" id="{4B047A3B-CBDE-462D-97CF-267DDFE2C4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6900" y="3779838"/>
            <a:ext cx="752475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5" name="수식" r:id="rId17" imgW="431640" imgH="177480" progId="Equation.3">
                    <p:embed/>
                  </p:oleObj>
                </mc:Choice>
                <mc:Fallback>
                  <p:oleObj name="수식" r:id="rId17" imgW="431640" imgH="177480" progId="Equation.3">
                    <p:embed/>
                    <p:pic>
                      <p:nvPicPr>
                        <p:cNvPr id="47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6900" y="3779838"/>
                          <a:ext cx="752475" cy="311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37">
              <a:extLst>
                <a:ext uri="{FF2B5EF4-FFF2-40B4-BE49-F238E27FC236}">
                  <a16:creationId xmlns:a16="http://schemas.microsoft.com/office/drawing/2014/main" id="{DDDA9EF2-095C-4FA6-98CB-EC63387164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97700" y="3795713"/>
            <a:ext cx="574675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" name="수식" r:id="rId19" imgW="330120" imgH="177480" progId="Equation.3">
                    <p:embed/>
                  </p:oleObj>
                </mc:Choice>
                <mc:Fallback>
                  <p:oleObj name="수식" r:id="rId19" imgW="330120" imgH="177480" progId="Equation.3">
                    <p:embed/>
                    <p:pic>
                      <p:nvPicPr>
                        <p:cNvPr id="48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7700" y="3795713"/>
                          <a:ext cx="574675" cy="311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5" name="직선 화살표 연결선 4">
              <a:extLst>
                <a:ext uri="{FF2B5EF4-FFF2-40B4-BE49-F238E27FC236}">
                  <a16:creationId xmlns:a16="http://schemas.microsoft.com/office/drawing/2014/main" id="{4FE92E8C-4E57-47A5-A3C6-4A8DF92220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3088" y="3084513"/>
              <a:ext cx="2130425" cy="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76" name="직선 화살표 연결선 6">
              <a:extLst>
                <a:ext uri="{FF2B5EF4-FFF2-40B4-BE49-F238E27FC236}">
                  <a16:creationId xmlns:a16="http://schemas.microsoft.com/office/drawing/2014/main" id="{ECE19298-7A80-4AD7-92C2-E7EF29652F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532438" y="3132138"/>
              <a:ext cx="2178050" cy="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77" name="Object 38">
              <a:extLst>
                <a:ext uri="{FF2B5EF4-FFF2-40B4-BE49-F238E27FC236}">
                  <a16:creationId xmlns:a16="http://schemas.microsoft.com/office/drawing/2014/main" id="{AAEAD4F1-D9E8-47E1-88AA-D24EC9C764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02563" y="2928938"/>
            <a:ext cx="28575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7" name="Equation" r:id="rId21" imgW="126720" imgH="126720" progId="Equation.DSMT4">
                    <p:embed/>
                  </p:oleObj>
                </mc:Choice>
                <mc:Fallback>
                  <p:oleObj name="Equation" r:id="rId21" imgW="126720" imgH="126720" progId="Equation.DSMT4">
                    <p:embed/>
                    <p:pic>
                      <p:nvPicPr>
                        <p:cNvPr id="51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2563" y="2928938"/>
                          <a:ext cx="285750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39">
              <a:extLst>
                <a:ext uri="{FF2B5EF4-FFF2-40B4-BE49-F238E27FC236}">
                  <a16:creationId xmlns:a16="http://schemas.microsoft.com/office/drawing/2014/main" id="{23172184-CC42-4133-99BD-74A2A6FBDA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00813" y="1714500"/>
            <a:ext cx="28575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8" name="Equation" r:id="rId23" imgW="126720" imgH="126720" progId="Equation.DSMT4">
                    <p:embed/>
                  </p:oleObj>
                </mc:Choice>
                <mc:Fallback>
                  <p:oleObj name="Equation" r:id="rId23" imgW="126720" imgH="126720" progId="Equation.DSMT4">
                    <p:embed/>
                    <p:pic>
                      <p:nvPicPr>
                        <p:cNvPr id="52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0813" y="1714500"/>
                          <a:ext cx="285750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9" name="직선 연결선 18">
              <a:extLst>
                <a:ext uri="{FF2B5EF4-FFF2-40B4-BE49-F238E27FC236}">
                  <a16:creationId xmlns:a16="http://schemas.microsoft.com/office/drawing/2014/main" id="{6213E7BF-BA0E-4A1A-8150-5826509507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5213350" y="2811463"/>
              <a:ext cx="1892300" cy="9271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0" name="직선 연결선 20">
              <a:extLst>
                <a:ext uri="{FF2B5EF4-FFF2-40B4-BE49-F238E27FC236}">
                  <a16:creationId xmlns:a16="http://schemas.microsoft.com/office/drawing/2014/main" id="{B6784B5E-2CBA-4C83-95E5-53BDA482B8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207919" y="2675732"/>
              <a:ext cx="1958975" cy="11318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" name="직선 연결선 22">
              <a:extLst>
                <a:ext uri="{FF2B5EF4-FFF2-40B4-BE49-F238E27FC236}">
                  <a16:creationId xmlns:a16="http://schemas.microsoft.com/office/drawing/2014/main" id="{F725C415-4B76-4DCB-AF71-397AED2E02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13375" y="2582863"/>
              <a:ext cx="2652713" cy="79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82" name="Object 40">
              <a:extLst>
                <a:ext uri="{FF2B5EF4-FFF2-40B4-BE49-F238E27FC236}">
                  <a16:creationId xmlns:a16="http://schemas.microsoft.com/office/drawing/2014/main" id="{22E11D2F-B778-4056-B360-3308D4715A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87875" y="3395663"/>
            <a:ext cx="766763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" name="수식" r:id="rId25" imgW="419040" imgH="164880" progId="Equation.3">
                    <p:embed/>
                  </p:oleObj>
                </mc:Choice>
                <mc:Fallback>
                  <p:oleObj name="수식" r:id="rId25" imgW="419040" imgH="164880" progId="Equation.3">
                    <p:embed/>
                    <p:pic>
                      <p:nvPicPr>
                        <p:cNvPr id="5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7875" y="3395663"/>
                          <a:ext cx="766763" cy="303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41">
              <a:extLst>
                <a:ext uri="{FF2B5EF4-FFF2-40B4-BE49-F238E27FC236}">
                  <a16:creationId xmlns:a16="http://schemas.microsoft.com/office/drawing/2014/main" id="{C683CAA6-112B-47F6-94E4-3F7F1E6D07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8213" y="2357438"/>
            <a:ext cx="612775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" name="수식" r:id="rId27" imgW="330120" imgH="164880" progId="Equation.3">
                    <p:embed/>
                  </p:oleObj>
                </mc:Choice>
                <mc:Fallback>
                  <p:oleObj name="수식" r:id="rId27" imgW="330120" imgH="164880" progId="Equation.3">
                    <p:embed/>
                    <p:pic>
                      <p:nvPicPr>
                        <p:cNvPr id="82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213" y="2357438"/>
                          <a:ext cx="612775" cy="307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4" name="직선 연결선 22">
              <a:extLst>
                <a:ext uri="{FF2B5EF4-FFF2-40B4-BE49-F238E27FC236}">
                  <a16:creationId xmlns:a16="http://schemas.microsoft.com/office/drawing/2014/main" id="{F6693066-D644-41B8-898E-96EC3EBEC4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18138" y="3568700"/>
              <a:ext cx="2652712" cy="79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5" name="직선 연결선 19">
              <a:extLst>
                <a:ext uri="{FF2B5EF4-FFF2-40B4-BE49-F238E27FC236}">
                  <a16:creationId xmlns:a16="http://schemas.microsoft.com/office/drawing/2014/main" id="{49E15C13-F521-4749-9735-70A8E2354F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6159500" y="3571875"/>
              <a:ext cx="28575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6" name="직선 연결선 19">
              <a:extLst>
                <a:ext uri="{FF2B5EF4-FFF2-40B4-BE49-F238E27FC236}">
                  <a16:creationId xmlns:a16="http://schemas.microsoft.com/office/drawing/2014/main" id="{2DE7B955-941A-4444-8D76-73126E6EEB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6867525" y="3571875"/>
              <a:ext cx="28575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87" name="오른쪽 화살표 31">
              <a:extLst>
                <a:ext uri="{FF2B5EF4-FFF2-40B4-BE49-F238E27FC236}">
                  <a16:creationId xmlns:a16="http://schemas.microsoft.com/office/drawing/2014/main" id="{E9BBD5D4-A702-4355-B588-C6ACE0D33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813" y="3000375"/>
              <a:ext cx="428625" cy="28575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602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Pages>0</Pages>
  <Words>220</Words>
  <Characters>0</Characters>
  <Application>Microsoft Office PowerPoint</Application>
  <DocSecurity>0</DocSecurity>
  <PresentationFormat>全屏显示(16:9)</PresentationFormat>
  <Lines>0</Lines>
  <Paragraphs>38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 Unicode MS</vt:lpstr>
      <vt:lpstr>굴림</vt:lpstr>
      <vt:lpstr>宋体</vt:lpstr>
      <vt:lpstr>微软雅黑</vt:lpstr>
      <vt:lpstr>微软雅黑 Light</vt:lpstr>
      <vt:lpstr>Arial</vt:lpstr>
      <vt:lpstr>Arial Narrow</vt:lpstr>
      <vt:lpstr>Calibri</vt:lpstr>
      <vt:lpstr>Cambria Math</vt:lpstr>
      <vt:lpstr>Office 主题​​</vt:lpstr>
      <vt:lpstr>비트맵 이미지</vt:lpstr>
      <vt:lpstr>수식</vt:lpstr>
      <vt:lpstr>Equation</vt:lpstr>
      <vt:lpstr>公式</vt:lpstr>
      <vt:lpstr>PowerPoint 演示文稿</vt:lpstr>
      <vt:lpstr>计算机图形管线</vt:lpstr>
      <vt:lpstr>透视投影变换</vt:lpstr>
      <vt:lpstr>透视投影变换</vt:lpstr>
      <vt:lpstr>透视投影变换</vt:lpstr>
      <vt:lpstr>透视投影变换</vt:lpstr>
      <vt:lpstr>透视投影变换</vt:lpstr>
      <vt:lpstr>透视投影变换</vt:lpstr>
      <vt:lpstr>透视投影变换</vt:lpstr>
      <vt:lpstr>透视投影变换</vt:lpstr>
      <vt:lpstr>透视投影变换</vt:lpstr>
      <vt:lpstr>透视投影变换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赐 张</cp:lastModifiedBy>
  <cp:revision>107</cp:revision>
  <dcterms:created xsi:type="dcterms:W3CDTF">2014-10-20T05:47:00Z</dcterms:created>
  <dcterms:modified xsi:type="dcterms:W3CDTF">2019-06-09T11:22:54Z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