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5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1" autoAdjust="0"/>
    <p:restoredTop sz="94660"/>
  </p:normalViewPr>
  <p:slideViewPr>
    <p:cSldViewPr>
      <p:cViewPr>
        <p:scale>
          <a:sx n="140" d="100"/>
          <a:sy n="140" d="100"/>
        </p:scale>
        <p:origin x="133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865782" y="1845730"/>
            <a:ext cx="257474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透视投影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OpenGL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9E49EE-F98A-4026-80E4-7754EA9B822C}"/>
              </a:ext>
            </a:extLst>
          </p:cNvPr>
          <p:cNvGrpSpPr/>
          <p:nvPr/>
        </p:nvGrpSpPr>
        <p:grpSpPr>
          <a:xfrm>
            <a:off x="6015466" y="2160652"/>
            <a:ext cx="2853436" cy="2173157"/>
            <a:chOff x="5750900" y="1390605"/>
            <a:chExt cx="2853436" cy="2173157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D8F10E5-7EA2-460B-BE0B-9CDB79AB90B7}"/>
                </a:ext>
              </a:extLst>
            </p:cNvPr>
            <p:cNvSpPr/>
            <p:nvPr/>
          </p:nvSpPr>
          <p:spPr bwMode="auto">
            <a:xfrm rot="10800000">
              <a:off x="5940114" y="2076033"/>
              <a:ext cx="2664222" cy="1368114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3ECB03E-1B95-4D4A-84B4-7FCD7C34FD1C}"/>
                </a:ext>
              </a:extLst>
            </p:cNvPr>
            <p:cNvCxnSpPr/>
            <p:nvPr/>
          </p:nvCxnSpPr>
          <p:spPr bwMode="auto">
            <a:xfrm flipV="1">
              <a:off x="7272225" y="1632611"/>
              <a:ext cx="0" cy="192274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29EA023-5DA9-4705-8F9C-96477FEBC8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93728" y="3440651"/>
              <a:ext cx="1179711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B272753-7157-4A99-8581-4494D34F924B}"/>
                </a:ext>
              </a:extLst>
            </p:cNvPr>
            <p:cNvSpPr txBox="1"/>
            <p:nvPr/>
          </p:nvSpPr>
          <p:spPr>
            <a:xfrm>
              <a:off x="7905007" y="3309846"/>
              <a:ext cx="2519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x</a:t>
              </a:r>
              <a:endParaRPr lang="zh-CN" altLang="en-US" sz="105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1BF32CC-C03E-4EB4-BA15-111BDC1531C4}"/>
                </a:ext>
              </a:extLst>
            </p:cNvPr>
            <p:cNvSpPr txBox="1"/>
            <p:nvPr/>
          </p:nvSpPr>
          <p:spPr>
            <a:xfrm>
              <a:off x="7146229" y="1390605"/>
              <a:ext cx="2519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z</a:t>
              </a:r>
              <a:endParaRPr lang="zh-CN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6AA091A-94C1-4A71-944B-2EFC31AD320F}"/>
                    </a:ext>
                  </a:extLst>
                </p:cNvPr>
                <p:cNvSpPr txBox="1"/>
                <p:nvPr/>
              </p:nvSpPr>
              <p:spPr>
                <a:xfrm>
                  <a:off x="5803875" y="2720209"/>
                  <a:ext cx="8620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050" b="0" i="1" dirty="0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altLang="zh-CN" sz="1050" b="0" i="1" dirty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6AA091A-94C1-4A71-944B-2EFC31AD3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875" y="2720209"/>
                  <a:ext cx="862095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FFC2DD2-A28C-44D1-9612-CBDEF197A8E9}"/>
                </a:ext>
              </a:extLst>
            </p:cNvPr>
            <p:cNvCxnSpPr>
              <a:endCxn id="10" idx="1"/>
            </p:cNvCxnSpPr>
            <p:nvPr/>
          </p:nvCxnSpPr>
          <p:spPr bwMode="auto">
            <a:xfrm flipV="1">
              <a:off x="6622590" y="2760090"/>
              <a:ext cx="1315690" cy="99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7BE9848-7D78-4886-BEA1-9BE08A5D8239}"/>
                    </a:ext>
                  </a:extLst>
                </p:cNvPr>
                <p:cNvSpPr txBox="1"/>
                <p:nvPr/>
              </p:nvSpPr>
              <p:spPr>
                <a:xfrm>
                  <a:off x="5750900" y="1773485"/>
                  <a:ext cx="796244" cy="2668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050" b="0" i="1" dirty="0" smtClean="0"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  <m:r>
                          <a:rPr lang="en-US" altLang="zh-CN" sz="1050" b="0" i="1" dirty="0" smtClean="0">
                            <a:latin typeface="Cambria Math" panose="02040503050406030204" pitchFamily="18" charset="0"/>
                          </a:rPr>
                          <m:t>=40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7BE9848-7D78-4886-BEA1-9BE08A5D8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900" y="1773485"/>
                  <a:ext cx="796244" cy="2668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573D1F9-3D13-4844-90CB-D027887A2227}"/>
              </a:ext>
            </a:extLst>
          </p:cNvPr>
          <p:cNvSpPr/>
          <p:nvPr/>
        </p:nvSpPr>
        <p:spPr>
          <a:xfrm>
            <a:off x="274896" y="1300315"/>
            <a:ext cx="443209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glFrustum</a:t>
            </a:r>
            <a:r>
              <a:rPr lang="en-US" altLang="zh-CN" i="1" dirty="0"/>
              <a:t>(</a:t>
            </a:r>
            <a:r>
              <a:rPr lang="en-US" altLang="zh-CN" b="1" i="1" dirty="0"/>
              <a:t>-20,20, -15,15,20,40);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D34622-95DD-4421-B572-5549893D2A30}"/>
              </a:ext>
            </a:extLst>
          </p:cNvPr>
          <p:cNvGrpSpPr/>
          <p:nvPr/>
        </p:nvGrpSpPr>
        <p:grpSpPr>
          <a:xfrm>
            <a:off x="5994516" y="345227"/>
            <a:ext cx="2997084" cy="1858377"/>
            <a:chOff x="1557885" y="2187491"/>
            <a:chExt cx="2997084" cy="185837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D8E1BE-D801-45F3-8BEB-5C4CE5724C94}"/>
                </a:ext>
              </a:extLst>
            </p:cNvPr>
            <p:cNvSpPr/>
            <p:nvPr/>
          </p:nvSpPr>
          <p:spPr bwMode="auto">
            <a:xfrm>
              <a:off x="2388418" y="2726501"/>
              <a:ext cx="1440000" cy="108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A484535-F6E4-4725-B8A7-3ACC0123FDE4}"/>
                    </a:ext>
                  </a:extLst>
                </p:cNvPr>
                <p:cNvSpPr txBox="1"/>
                <p:nvPr/>
              </p:nvSpPr>
              <p:spPr>
                <a:xfrm>
                  <a:off x="1557885" y="3774750"/>
                  <a:ext cx="107273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0" dirty="0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1050" b="0" i="1" dirty="0" smtClean="0">
                            <a:latin typeface="Cambria Math" panose="02040503050406030204" pitchFamily="18" charset="0"/>
                          </a:rPr>
                          <m:t>20,−15,20)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A484535-F6E4-4725-B8A7-3ACC0123F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885" y="3774750"/>
                  <a:ext cx="1072730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CB1A58D-9DA8-4035-8A78-3F4DAFFB1F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16426" y="3267490"/>
              <a:ext cx="1955956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E225411-D43E-4070-9F22-E73FF9281C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08418" y="2427322"/>
              <a:ext cx="0" cy="161854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5BD1EB5-3C86-4B83-9942-0C666D84DF43}"/>
                </a:ext>
              </a:extLst>
            </p:cNvPr>
            <p:cNvSpPr txBox="1"/>
            <p:nvPr/>
          </p:nvSpPr>
          <p:spPr>
            <a:xfrm>
              <a:off x="4122586" y="3142579"/>
              <a:ext cx="2519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x</a:t>
              </a:r>
              <a:endParaRPr lang="zh-CN" altLang="en-US" sz="105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E0CDC05-9727-41E3-9A8C-9BF30CE20CA3}"/>
                </a:ext>
              </a:extLst>
            </p:cNvPr>
            <p:cNvSpPr txBox="1"/>
            <p:nvPr/>
          </p:nvSpPr>
          <p:spPr>
            <a:xfrm>
              <a:off x="2982422" y="2187491"/>
              <a:ext cx="2519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y</a:t>
              </a:r>
              <a:endParaRPr lang="zh-CN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F908BBD-8655-4FDB-8140-0A2C516B0B8B}"/>
                    </a:ext>
                  </a:extLst>
                </p:cNvPr>
                <p:cNvSpPr txBox="1"/>
                <p:nvPr/>
              </p:nvSpPr>
              <p:spPr>
                <a:xfrm>
                  <a:off x="3714674" y="2503085"/>
                  <a:ext cx="8402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50" b="0" i="1" dirty="0" smtClean="0">
                            <a:latin typeface="Cambria Math" panose="02040503050406030204" pitchFamily="18" charset="0"/>
                          </a:rPr>
                          <m:t>20,15,20)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F908BBD-8655-4FDB-8140-0A2C516B0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674" y="2503085"/>
                  <a:ext cx="840295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8DC5C52-F731-4FD0-BD7A-A5AB808AE721}"/>
                  </a:ext>
                </a:extLst>
              </p:cNvPr>
              <p:cNvSpPr txBox="1"/>
              <p:nvPr/>
            </p:nvSpPr>
            <p:spPr>
              <a:xfrm>
                <a:off x="207835" y="2189970"/>
                <a:ext cx="5767155" cy="2052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8DC5C52-F731-4FD0-BD7A-A5AB808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5" y="2189970"/>
                <a:ext cx="5767155" cy="2052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0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Pages>0</Pages>
  <Words>181</Words>
  <Characters>0</Characters>
  <Application>Microsoft Office PowerPoint</Application>
  <DocSecurity>0</DocSecurity>
  <PresentationFormat>全屏显示(16:9)</PresentationFormat>
  <Lines>0</Lines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透视投影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83</cp:revision>
  <dcterms:created xsi:type="dcterms:W3CDTF">2014-10-20T05:47:00Z</dcterms:created>
  <dcterms:modified xsi:type="dcterms:W3CDTF">2019-06-09T11:38:50Z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