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90" r:id="rId4"/>
    <p:sldId id="327" r:id="rId5"/>
    <p:sldId id="326" r:id="rId6"/>
    <p:sldId id="328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23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5137493" y="1845730"/>
            <a:ext cx="203132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视口变换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28878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86E19F-887A-41C9-9020-7EE792A5E46B}"/>
              </a:ext>
            </a:extLst>
          </p:cNvPr>
          <p:cNvSpPr/>
          <p:nvPr/>
        </p:nvSpPr>
        <p:spPr bwMode="auto">
          <a:xfrm>
            <a:off x="6156132" y="2965817"/>
            <a:ext cx="1440120" cy="955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6AE7E03-C2FB-418C-AFFB-DF4528162A5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视口变换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(Viewport Transformation)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[-1,1]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范围转换到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pixel coordinates(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屏幕坐标）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Width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：水平方向像素个数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Height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：垂直方向像素个数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深度值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，将从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[-1,1]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转换到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[0,1]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FCA892-46B2-41A6-8115-57F6C2C55937}"/>
              </a:ext>
            </a:extLst>
          </p:cNvPr>
          <p:cNvSpPr/>
          <p:nvPr/>
        </p:nvSpPr>
        <p:spPr bwMode="auto">
          <a:xfrm>
            <a:off x="6012120" y="2283726"/>
            <a:ext cx="2241011" cy="17878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4C639E-73B7-4E36-9179-E11AD4EBFB50}"/>
              </a:ext>
            </a:extLst>
          </p:cNvPr>
          <p:cNvSpPr/>
          <p:nvPr/>
        </p:nvSpPr>
        <p:spPr bwMode="auto">
          <a:xfrm>
            <a:off x="6310841" y="2907033"/>
            <a:ext cx="1120505" cy="89390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34A5DAC2-0766-4F76-BB64-EF7714581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48507"/>
              </p:ext>
            </p:extLst>
          </p:nvPr>
        </p:nvGraphicFramePr>
        <p:xfrm>
          <a:off x="5735912" y="4057806"/>
          <a:ext cx="263914" cy="16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수식" r:id="rId4" imgW="342720" imgH="203040" progId="Equation.3">
                  <p:embed/>
                </p:oleObj>
              </mc:Choice>
              <mc:Fallback>
                <p:oleObj name="수식" r:id="rId4" imgW="342720" imgH="203040" progId="Equation.3">
                  <p:embed/>
                  <p:pic>
                    <p:nvPicPr>
                      <p:cNvPr id="33" name="Object 11">
                        <a:extLst>
                          <a:ext uri="{FF2B5EF4-FFF2-40B4-BE49-F238E27FC236}">
                            <a16:creationId xmlns:a16="http://schemas.microsoft.com/office/drawing/2014/main" id="{ADE1B77F-A0E3-430E-990D-B0054C3B2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12" y="4057806"/>
                        <a:ext cx="263914" cy="167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E0DCB4E-0CB0-456E-8888-8B0F0CD96340}"/>
                  </a:ext>
                </a:extLst>
              </p:cNvPr>
              <p:cNvSpPr txBox="1"/>
              <p:nvPr/>
            </p:nvSpPr>
            <p:spPr>
              <a:xfrm>
                <a:off x="6008754" y="3802087"/>
                <a:ext cx="351601" cy="14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E0DCB4E-0CB0-456E-8888-8B0F0CD9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54" y="3802087"/>
                <a:ext cx="351601" cy="140109"/>
              </a:xfrm>
              <a:prstGeom prst="rect">
                <a:avLst/>
              </a:prstGeom>
              <a:blipFill>
                <a:blip r:embed="rId6"/>
                <a:stretch>
                  <a:fillRect l="-17544" r="-38596" b="-6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4D53FEF-294F-46F7-B012-C8BF4855B290}"/>
                  </a:ext>
                </a:extLst>
              </p:cNvPr>
              <p:cNvSpPr txBox="1"/>
              <p:nvPr/>
            </p:nvSpPr>
            <p:spPr>
              <a:xfrm>
                <a:off x="7132625" y="2697424"/>
                <a:ext cx="775049" cy="14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4D53FEF-294F-46F7-B012-C8BF4855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25" y="2697424"/>
                <a:ext cx="775049" cy="140109"/>
              </a:xfrm>
              <a:prstGeom prst="rect">
                <a:avLst/>
              </a:prstGeom>
              <a:blipFill>
                <a:blip r:embed="rId7"/>
                <a:stretch>
                  <a:fillRect l="-8661" r="-31496" b="-6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1984630" y="1203636"/>
            <a:ext cx="6403688" cy="324941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209E6ED-9677-4AAC-889E-C6BC1B4F75BA}"/>
              </a:ext>
            </a:extLst>
          </p:cNvPr>
          <p:cNvGrpSpPr/>
          <p:nvPr/>
        </p:nvGrpSpPr>
        <p:grpSpPr>
          <a:xfrm>
            <a:off x="2447823" y="1190239"/>
            <a:ext cx="4248354" cy="3276212"/>
            <a:chOff x="1043706" y="1501490"/>
            <a:chExt cx="2517219" cy="194120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A8511DA-5B4B-40A5-AB42-62FF80E0892E}"/>
                </a:ext>
              </a:extLst>
            </p:cNvPr>
            <p:cNvSpPr/>
            <p:nvPr/>
          </p:nvSpPr>
          <p:spPr bwMode="auto">
            <a:xfrm>
              <a:off x="1319914" y="1501490"/>
              <a:ext cx="2241011" cy="17878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08938E-2C49-45EF-B774-D36B5676EF8B}"/>
                </a:ext>
              </a:extLst>
            </p:cNvPr>
            <p:cNvSpPr/>
            <p:nvPr/>
          </p:nvSpPr>
          <p:spPr bwMode="auto">
            <a:xfrm>
              <a:off x="1618635" y="2124797"/>
              <a:ext cx="1120505" cy="89390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3" name="Object 11">
                  <a:extLst>
                    <a:ext uri="{FF2B5EF4-FFF2-40B4-BE49-F238E27FC236}">
                      <a16:creationId xmlns:a16="http://schemas.microsoft.com/office/drawing/2014/main" id="{ADE1B77F-A0E3-430E-990D-B0054C3B230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63951055"/>
                    </p:ext>
                  </p:extLst>
                </p:nvPr>
              </p:nvGraphicFramePr>
              <p:xfrm>
                <a:off x="1043706" y="3275570"/>
                <a:ext cx="263914" cy="1671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306" name="수식" r:id="rId4" imgW="342720" imgH="203040" progId="Equation.3">
                        <p:embed/>
                      </p:oleObj>
                    </mc:Choice>
                    <mc:Fallback>
                      <p:oleObj name="수식" r:id="rId4" imgW="342720" imgH="203040" progId="Equation.3">
                        <p:embed/>
                        <p:pic>
                          <p:nvPicPr>
                            <p:cNvPr id="15" name="Object 11">
                              <a:extLst>
                                <a:ext uri="{FF2B5EF4-FFF2-40B4-BE49-F238E27FC236}">
                                  <a16:creationId xmlns:a16="http://schemas.microsoft.com/office/drawing/2014/main" id="{0754525C-2793-4ACD-8CE1-E5459C8A742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706" y="3275570"/>
                              <a:ext cx="263914" cy="167129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3" name="Object 11">
                  <a:extLst>
                    <a:ext uri="{FF2B5EF4-FFF2-40B4-BE49-F238E27FC236}">
                      <a16:creationId xmlns:a16="http://schemas.microsoft.com/office/drawing/2014/main" id="{ADE1B77F-A0E3-430E-990D-B0054C3B230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63951055"/>
                    </p:ext>
                  </p:extLst>
                </p:nvPr>
              </p:nvGraphicFramePr>
              <p:xfrm>
                <a:off x="1043706" y="3275570"/>
                <a:ext cx="263914" cy="1671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306" name="수식" r:id="rId4" imgW="342720" imgH="203040" progId="Equation.3">
                        <p:embed/>
                      </p:oleObj>
                    </mc:Choice>
                    <mc:Fallback>
                      <p:oleObj name="수식" r:id="rId4" imgW="342720" imgH="203040" progId="Equation.3">
                        <p:embed/>
                        <p:pic>
                          <p:nvPicPr>
                            <p:cNvPr id="15" name="Object 11">
                              <a:extLst>
                                <a:ext uri="{FF2B5EF4-FFF2-40B4-BE49-F238E27FC236}">
                                  <a16:creationId xmlns:a16="http://schemas.microsoft.com/office/drawing/2014/main" id="{0754525C-2793-4ACD-8CE1-E5459C8A742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706" y="3275570"/>
                              <a:ext cx="263914" cy="167129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D19675A-4E62-460E-8EF9-44E1594A0727}"/>
                    </a:ext>
                  </a:extLst>
                </p:cNvPr>
                <p:cNvSpPr txBox="1"/>
                <p:nvPr/>
              </p:nvSpPr>
              <p:spPr>
                <a:xfrm>
                  <a:off x="1316548" y="3019851"/>
                  <a:ext cx="351601" cy="140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D19675A-4E62-460E-8EF9-44E1594A0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548" y="3019851"/>
                  <a:ext cx="351601" cy="1401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6A524D1-0BA8-43FE-8AC2-40BDA411AEC9}"/>
                    </a:ext>
                  </a:extLst>
                </p:cNvPr>
                <p:cNvSpPr txBox="1"/>
                <p:nvPr/>
              </p:nvSpPr>
              <p:spPr>
                <a:xfrm>
                  <a:off x="2600969" y="1983477"/>
                  <a:ext cx="549975" cy="100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1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𝑌𝑚𝑎𝑥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6A524D1-0BA8-43FE-8AC2-40BDA411A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969" y="1983477"/>
                  <a:ext cx="549975" cy="100299"/>
                </a:xfrm>
                <a:prstGeom prst="rect">
                  <a:avLst/>
                </a:prstGeom>
                <a:blipFill>
                  <a:blip r:embed="rId7"/>
                  <a:stretch>
                    <a:fillRect l="-4605" r="-5263" b="-407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5D7C2AB-286C-4834-A548-532C4F91C8EC}"/>
              </a:ext>
            </a:extLst>
          </p:cNvPr>
          <p:cNvSpPr/>
          <p:nvPr/>
        </p:nvSpPr>
        <p:spPr bwMode="auto">
          <a:xfrm>
            <a:off x="2925691" y="2699866"/>
            <a:ext cx="1891096" cy="15086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A899296-6FDD-4364-A185-60C43E16D86D}"/>
                  </a:ext>
                </a:extLst>
              </p:cNvPr>
              <p:cNvSpPr/>
              <p:nvPr/>
            </p:nvSpPr>
            <p:spPr>
              <a:xfrm>
                <a:off x="3886152" y="1886757"/>
                <a:ext cx="8490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𝑤𝑖𝑑𝑡h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A899296-6FDD-4364-A185-60C43E16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52" y="1886757"/>
                <a:ext cx="8490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F746B55-A008-4688-A812-9ABD597ACB41}"/>
                  </a:ext>
                </a:extLst>
              </p:cNvPr>
              <p:cNvSpPr/>
              <p:nvPr/>
            </p:nvSpPr>
            <p:spPr>
              <a:xfrm>
                <a:off x="5280693" y="2774375"/>
                <a:ext cx="930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F746B55-A008-4688-A812-9ABD597AC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93" y="2774375"/>
                <a:ext cx="93089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0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6AE7E03-C2FB-418C-AFFB-DF4528162A5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视口变换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(Viewport Transformation)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BF702BFB-1C29-4B00-A518-8CAD23FF5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83927"/>
              </p:ext>
            </p:extLst>
          </p:nvPr>
        </p:nvGraphicFramePr>
        <p:xfrm>
          <a:off x="2303811" y="1923696"/>
          <a:ext cx="4536378" cy="287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4" imgW="4736880" imgH="2997000" progId="Equation.3">
                  <p:embed/>
                </p:oleObj>
              </mc:Choice>
              <mc:Fallback>
                <p:oleObj name="公式" r:id="rId4" imgW="4736880" imgH="2997000" progId="Equation.3">
                  <p:embed/>
                  <p:pic>
                    <p:nvPicPr>
                      <p:cNvPr id="522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811" y="1923696"/>
                        <a:ext cx="4536378" cy="287331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9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6AE7E03-C2FB-418C-AFFB-DF4528162A5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视口变换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(Viewport Transformation)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BF702BFB-1C29-4B00-A518-8CAD23FF5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811" y="1923696"/>
          <a:ext cx="4536378" cy="287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4" imgW="4736880" imgH="2997000" progId="Equation.3">
                  <p:embed/>
                </p:oleObj>
              </mc:Choice>
              <mc:Fallback>
                <p:oleObj name="公式" r:id="rId4" imgW="4736880" imgH="2997000" progId="Equation.3">
                  <p:embed/>
                  <p:pic>
                    <p:nvPicPr>
                      <p:cNvPr id="20" name="Object 7">
                        <a:extLst>
                          <a:ext uri="{FF2B5EF4-FFF2-40B4-BE49-F238E27FC236}">
                            <a16:creationId xmlns:a16="http://schemas.microsoft.com/office/drawing/2014/main" id="{BF702BFB-1C29-4B00-A518-8CAD23FF5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811" y="1923696"/>
                        <a:ext cx="4536378" cy="287331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782DF5D3-5A35-4EF9-930E-C9278C677B04}"/>
              </a:ext>
            </a:extLst>
          </p:cNvPr>
          <p:cNvSpPr/>
          <p:nvPr/>
        </p:nvSpPr>
        <p:spPr>
          <a:xfrm>
            <a:off x="2867012" y="4155882"/>
            <a:ext cx="37147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glViewport</a:t>
            </a:r>
            <a:r>
              <a:rPr lang="en-US" altLang="zh-CN" i="1" dirty="0"/>
              <a:t>(</a:t>
            </a:r>
            <a:r>
              <a:rPr lang="en-US" altLang="zh-CN" b="1" i="1" dirty="0"/>
              <a:t>x, y, width, height);</a:t>
            </a:r>
          </a:p>
        </p:txBody>
      </p:sp>
    </p:spTree>
    <p:extLst>
      <p:ext uri="{BB962C8B-B14F-4D97-AF65-F5344CB8AC3E}">
        <p14:creationId xmlns:p14="http://schemas.microsoft.com/office/powerpoint/2010/main" val="13059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Pages>0</Pages>
  <Words>268</Words>
  <Characters>0</Characters>
  <Application>Microsoft Office PowerPoint</Application>
  <DocSecurity>0</DocSecurity>
  <PresentationFormat>全屏显示(16:9)</PresentationFormat>
  <Lines>0</Lines>
  <Paragraphs>41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Cambria Math</vt:lpstr>
      <vt:lpstr>Office 主题​​</vt:lpstr>
      <vt:lpstr>비트맵 이미지</vt:lpstr>
      <vt:lpstr>公式</vt:lpstr>
      <vt:lpstr>수식</vt:lpstr>
      <vt:lpstr>PowerPoint 演示文稿</vt:lpstr>
      <vt:lpstr>计算机图形管线</vt:lpstr>
      <vt:lpstr>透视投影变换</vt:lpstr>
      <vt:lpstr>透视投影变换</vt:lpstr>
      <vt:lpstr>透视投影变换</vt:lpstr>
      <vt:lpstr>透视投影变换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116</cp:revision>
  <dcterms:created xsi:type="dcterms:W3CDTF">2014-10-20T05:47:00Z</dcterms:created>
  <dcterms:modified xsi:type="dcterms:W3CDTF">2019-06-09T15:29:09Z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