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E8B"/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 autoAdjust="0"/>
    <p:restoredTop sz="94660"/>
  </p:normalViewPr>
  <p:slideViewPr>
    <p:cSldViewPr>
      <p:cViewPr>
        <p:scale>
          <a:sx n="200" d="100"/>
          <a:sy n="200" d="100"/>
        </p:scale>
        <p:origin x="50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2019-06-09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4865784" y="1845730"/>
            <a:ext cx="257474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视口变换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OpenGL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视口变换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A79FD5F-9A10-4711-B51E-A3EF67E9A1DC}"/>
              </a:ext>
            </a:extLst>
          </p:cNvPr>
          <p:cNvSpPr txBox="1">
            <a:spLocks/>
          </p:cNvSpPr>
          <p:nvPr/>
        </p:nvSpPr>
        <p:spPr>
          <a:xfrm>
            <a:off x="609600" y="12842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21FEC76-7FC4-435E-ABF8-9CEEE9B1FF10}"/>
              </a:ext>
            </a:extLst>
          </p:cNvPr>
          <p:cNvSpPr/>
          <p:nvPr/>
        </p:nvSpPr>
        <p:spPr>
          <a:xfrm>
            <a:off x="274896" y="1300315"/>
            <a:ext cx="37147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 dirty="0" err="1"/>
              <a:t>glViewport</a:t>
            </a:r>
            <a:r>
              <a:rPr lang="en-US" altLang="zh-CN" i="1" dirty="0"/>
              <a:t>(</a:t>
            </a:r>
            <a:r>
              <a:rPr lang="en-US" altLang="zh-CN" b="1" i="1" dirty="0"/>
              <a:t>x, y, width, height);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9BFFFA-3340-4023-9155-156EE138DE86}"/>
              </a:ext>
            </a:extLst>
          </p:cNvPr>
          <p:cNvGrpSpPr/>
          <p:nvPr/>
        </p:nvGrpSpPr>
        <p:grpSpPr>
          <a:xfrm>
            <a:off x="3851940" y="1669647"/>
            <a:ext cx="4248354" cy="3276212"/>
            <a:chOff x="1043706" y="1501490"/>
            <a:chExt cx="2517219" cy="194120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89D630B-901E-4961-8F9A-9E1A7AC5E468}"/>
                </a:ext>
              </a:extLst>
            </p:cNvPr>
            <p:cNvSpPr/>
            <p:nvPr/>
          </p:nvSpPr>
          <p:spPr bwMode="auto">
            <a:xfrm>
              <a:off x="1319914" y="1501490"/>
              <a:ext cx="2241011" cy="178781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87A7B3B-C10E-4E7E-85E5-108D04275842}"/>
                </a:ext>
              </a:extLst>
            </p:cNvPr>
            <p:cNvSpPr/>
            <p:nvPr/>
          </p:nvSpPr>
          <p:spPr bwMode="auto">
            <a:xfrm>
              <a:off x="1618635" y="2124797"/>
              <a:ext cx="1120505" cy="89390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7" name="Object 11">
                  <a:extLst>
                    <a:ext uri="{FF2B5EF4-FFF2-40B4-BE49-F238E27FC236}">
                      <a16:creationId xmlns:a16="http://schemas.microsoft.com/office/drawing/2014/main" id="{529E4F6E-B47E-4979-971D-F47DD36539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4358"/>
                    </p:ext>
                  </p:extLst>
                </p:nvPr>
              </p:nvGraphicFramePr>
              <p:xfrm>
                <a:off x="1043706" y="3275570"/>
                <a:ext cx="263914" cy="167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6" name="수식" r:id="rId4" imgW="342720" imgH="203040" progId="Equation.3">
                        <p:embed/>
                      </p:oleObj>
                    </mc:Choice>
                    <mc:Fallback>
                      <p:oleObj name="수식" r:id="rId4" imgW="342720" imgH="203040" progId="Equation.3">
                        <p:embed/>
                        <p:pic>
                          <p:nvPicPr>
                            <p:cNvPr id="33" name="Object 11">
                              <a:extLst>
                                <a:ext uri="{FF2B5EF4-FFF2-40B4-BE49-F238E27FC236}">
                                  <a16:creationId xmlns:a16="http://schemas.microsoft.com/office/drawing/2014/main" id="{ADE1B77F-A0E3-430E-990D-B0054C3B230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06" y="3275570"/>
                              <a:ext cx="263914" cy="1671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7" name="Object 11">
                  <a:extLst>
                    <a:ext uri="{FF2B5EF4-FFF2-40B4-BE49-F238E27FC236}">
                      <a16:creationId xmlns:a16="http://schemas.microsoft.com/office/drawing/2014/main" id="{529E4F6E-B47E-4979-971D-F47DD36539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4358"/>
                    </p:ext>
                  </p:extLst>
                </p:nvPr>
              </p:nvGraphicFramePr>
              <p:xfrm>
                <a:off x="1043706" y="3275570"/>
                <a:ext cx="263914" cy="1671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26" name="수식" r:id="rId4" imgW="342720" imgH="203040" progId="Equation.3">
                        <p:embed/>
                      </p:oleObj>
                    </mc:Choice>
                    <mc:Fallback>
                      <p:oleObj name="수식" r:id="rId4" imgW="342720" imgH="203040" progId="Equation.3">
                        <p:embed/>
                        <p:pic>
                          <p:nvPicPr>
                            <p:cNvPr id="33" name="Object 11">
                              <a:extLst>
                                <a:ext uri="{FF2B5EF4-FFF2-40B4-BE49-F238E27FC236}">
                                  <a16:creationId xmlns:a16="http://schemas.microsoft.com/office/drawing/2014/main" id="{ADE1B77F-A0E3-430E-990D-B0054C3B230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706" y="3275570"/>
                              <a:ext cx="263914" cy="167129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CD3F6C5F-3569-460D-AB14-9165BBB7FC89}"/>
                    </a:ext>
                  </a:extLst>
                </p:cNvPr>
                <p:cNvSpPr txBox="1"/>
                <p:nvPr/>
              </p:nvSpPr>
              <p:spPr>
                <a:xfrm>
                  <a:off x="1316548" y="3019851"/>
                  <a:ext cx="351601" cy="140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CD3F6C5F-3569-460D-AB14-9165BBB7F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548" y="3019851"/>
                  <a:ext cx="351601" cy="1401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Object 11">
            <a:extLst>
              <a:ext uri="{FF2B5EF4-FFF2-40B4-BE49-F238E27FC236}">
                <a16:creationId xmlns:a16="http://schemas.microsoft.com/office/drawing/2014/main" id="{24FDEB35-4DBE-486C-9317-73774508E11B}"/>
              </a:ext>
            </a:extLst>
          </p:cNvPr>
          <p:cNvSpPr txBox="1"/>
          <p:nvPr/>
        </p:nvSpPr>
        <p:spPr bwMode="auto">
          <a:xfrm>
            <a:off x="5782302" y="1452954"/>
            <a:ext cx="446087" cy="280987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/>
          <a:p>
            <a:pPr/>
            <a:r>
              <a:rPr lang="en-US" altLang="zh-CN" dirty="0"/>
              <a:t>800</a:t>
            </a:r>
            <a:endParaRPr lang="zh-CN" altLang="en-US" dirty="0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3194E99B-1253-4905-871B-C75EB7E99FB1}"/>
              </a:ext>
            </a:extLst>
          </p:cNvPr>
          <p:cNvSpPr txBox="1"/>
          <p:nvPr/>
        </p:nvSpPr>
        <p:spPr bwMode="auto">
          <a:xfrm>
            <a:off x="8128887" y="3094831"/>
            <a:ext cx="446087" cy="280987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/>
          <a:p>
            <a:pPr/>
            <a:r>
              <a:rPr lang="en-US" altLang="zh-CN" dirty="0"/>
              <a:t>600</a:t>
            </a:r>
            <a:endParaRPr lang="zh-CN" altLang="en-US" dirty="0"/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FBA67003-2038-4A82-AA21-53A6BA1D51EF}"/>
              </a:ext>
            </a:extLst>
          </p:cNvPr>
          <p:cNvSpPr txBox="1"/>
          <p:nvPr/>
        </p:nvSpPr>
        <p:spPr bwMode="auto">
          <a:xfrm>
            <a:off x="5544762" y="2485877"/>
            <a:ext cx="446087" cy="280987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/>
          <a:p>
            <a:pPr/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0090DBBF-71C3-41FE-B280-0279D74E2FF9}"/>
              </a:ext>
            </a:extLst>
          </p:cNvPr>
          <p:cNvSpPr txBox="1"/>
          <p:nvPr/>
        </p:nvSpPr>
        <p:spPr bwMode="auto">
          <a:xfrm>
            <a:off x="6672614" y="3325345"/>
            <a:ext cx="446087" cy="280987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/>
          <a:p>
            <a:pPr/>
            <a:r>
              <a:rPr lang="en-US" altLang="zh-CN" dirty="0"/>
              <a:t>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0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Pages>0</Pages>
  <Words>174</Words>
  <Characters>0</Characters>
  <Application>Microsoft Office PowerPoint</Application>
  <DocSecurity>0</DocSecurity>
  <PresentationFormat>全屏显示(16:9)</PresentationFormat>
  <Lines>0</Lines>
  <Paragraphs>27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수식</vt:lpstr>
      <vt:lpstr>PowerPoint 演示文稿</vt:lpstr>
      <vt:lpstr>视口变换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赐 张</cp:lastModifiedBy>
  <cp:revision>85</cp:revision>
  <dcterms:created xsi:type="dcterms:W3CDTF">2014-10-20T05:47:00Z</dcterms:created>
  <dcterms:modified xsi:type="dcterms:W3CDTF">2019-06-09T15:16:32Z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