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84" r:id="rId4"/>
    <p:sldId id="259" r:id="rId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E32575A-B171-4431-93A4-2CDC74F661CB}" type="datetime1">
              <a:rPr lang="zh-CN" altLang="en-US"/>
              <a:pPr>
                <a:defRPr/>
              </a:pPr>
              <a:t>2019-06-09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D48FF499-D318-437A-A467-227A64634FE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049C8DD-0A2B-4425-A9D4-4546BBEA516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66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17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92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464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59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16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7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31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66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8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335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55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403C72FE-FEB4-43A2-A9C9-521925E7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计算机图形渲染管线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3C8AF173-2985-4A3B-8BD1-CA668ED2BF7D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46293CF7-5BC7-4411-9446-EB1D5CFA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DD4A33B1-3575-49C1-9D15-AB0978DA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99E98B8-4EE1-4D92-986C-CE2E7FCB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4E423FA0-7ED9-4BD6-95B8-84B201BB2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8A56BE85-7469-4BC2-BF4A-243EB03E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674870" y="1968500"/>
            <a:ext cx="2954655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课程总结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9C0F767-7C14-4A80-A889-9A90CD87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课程总结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计算机图形固定渲染管线流程。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固定渲染管线的每个变换阶段。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每个变换阶段的数学原理。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中验证数学原理。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5CD815DC-19EC-4CF2-AAAC-151C5F7D5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40989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8E1D7AAA-D3C2-496C-A6C8-BA130C6BC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 dirty="0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66748E1F-5FC0-4FC4-A5A0-070C8F9E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E644D034-0FA4-43C8-A951-5BAC7D49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A0793BA9-E741-4E4C-BEE3-F2203DC0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86CD891-1B8F-4BF8-B684-E84592F7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DE9F452B-E00E-43A7-97AF-5EBFD4A4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7A03CA49-59B6-4116-8565-50DACE20C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Pages>0</Pages>
  <Words>191</Words>
  <Characters>0</Characters>
  <Application>Microsoft Office PowerPoint</Application>
  <DocSecurity>0</DocSecurity>
  <PresentationFormat>全屏显示(16:9)</PresentationFormat>
  <Lines>0</Lines>
  <Paragraphs>28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Office 主题​​</vt:lpstr>
      <vt:lpstr>비트맵 이미지</vt:lpstr>
      <vt:lpstr>PowerPoint 演示文稿</vt:lpstr>
      <vt:lpstr>课程总结</vt:lpstr>
      <vt:lpstr>计算机图形管线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21</cp:revision>
  <dcterms:created xsi:type="dcterms:W3CDTF">2014-10-20T05:47:00Z</dcterms:created>
  <dcterms:modified xsi:type="dcterms:W3CDTF">2019-06-09T15:36:09Z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