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6" r:id="rId4"/>
    <p:sldId id="287" r:id="rId5"/>
    <p:sldId id="289" r:id="rId6"/>
    <p:sldId id="288" r:id="rId7"/>
    <p:sldId id="290" r:id="rId8"/>
    <p:sldId id="291" r:id="rId9"/>
    <p:sldId id="293" r:id="rId10"/>
    <p:sldId id="292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2018/8/2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391738" y="1845730"/>
            <a:ext cx="352282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Modeling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Modeling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222381" y="1929790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7614895" y="262559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/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/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C2F4FF4-E970-42DD-A52F-00E91C94BAFC}"/>
                  </a:ext>
                </a:extLst>
              </p:cNvPr>
              <p:cNvSpPr/>
              <p:nvPr/>
            </p:nvSpPr>
            <p:spPr>
              <a:xfrm>
                <a:off x="457200" y="2665352"/>
                <a:ext cx="414581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𝑀𝑃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−5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C2F4FF4-E970-42DD-A52F-00E91C94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5352"/>
                <a:ext cx="4145814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78543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2E327C-5199-4A71-8024-7B79F798E4B7}"/>
              </a:ext>
            </a:extLst>
          </p:cNvPr>
          <p:cNvSpPr/>
          <p:nvPr/>
        </p:nvSpPr>
        <p:spPr bwMode="auto">
          <a:xfrm>
            <a:off x="1187718" y="1687980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0F750A0-1A7E-4C52-B895-21E9FC45E81A}"/>
              </a:ext>
            </a:extLst>
          </p:cNvPr>
          <p:cNvGrpSpPr/>
          <p:nvPr/>
        </p:nvGrpSpPr>
        <p:grpSpPr>
          <a:xfrm>
            <a:off x="5796102" y="1215842"/>
            <a:ext cx="1874364" cy="1880996"/>
            <a:chOff x="899694" y="2283726"/>
            <a:chExt cx="1874364" cy="1880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481AD4-8A92-4499-B144-CFBA8B73CFCD}"/>
                </a:ext>
              </a:extLst>
            </p:cNvPr>
            <p:cNvGrpSpPr/>
            <p:nvPr/>
          </p:nvGrpSpPr>
          <p:grpSpPr>
            <a:xfrm>
              <a:off x="899694" y="2283726"/>
              <a:ext cx="1872156" cy="792066"/>
              <a:chOff x="899694" y="2283726"/>
              <a:chExt cx="1872156" cy="792066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12FA67BA-80E8-45A0-9344-CEA53608EF9F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0326F5F-C7E1-4710-897D-263AA4859D35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619BE25-4C6C-4191-A119-2BE3369E32C8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FB89AAE-228C-489C-BAEA-67CA43E4F54E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FA153C5-A9FB-49AE-AF9C-66B67CBAFFC0}"/>
                </a:ext>
              </a:extLst>
            </p:cNvPr>
            <p:cNvGrpSpPr/>
            <p:nvPr/>
          </p:nvGrpSpPr>
          <p:grpSpPr>
            <a:xfrm>
              <a:off x="899694" y="2283726"/>
              <a:ext cx="1874364" cy="1872156"/>
              <a:chOff x="3527913" y="1759336"/>
              <a:chExt cx="1874364" cy="187215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F79B1A3-920E-44FC-A363-F340F0FEEBD3}"/>
                  </a:ext>
                </a:extLst>
              </p:cNvPr>
              <p:cNvGrpSpPr/>
              <p:nvPr/>
            </p:nvGrpSpPr>
            <p:grpSpPr>
              <a:xfrm rot="5400000">
                <a:off x="2987868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D630F0E-037D-49C3-BB7E-2107F84F9064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04A500DD-397E-43C4-87AF-D036E2C2268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49D26554-7237-444E-AD00-C39A9F122C79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B719E9-C6A3-46CC-8AF0-9162A474F99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C57288A-38F6-421C-8AF1-E7A637029849}"/>
                  </a:ext>
                </a:extLst>
              </p:cNvPr>
              <p:cNvGrpSpPr/>
              <p:nvPr/>
            </p:nvGrpSpPr>
            <p:grpSpPr>
              <a:xfrm rot="5400000">
                <a:off x="4070166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22B36140-DFA9-4BD7-A7C9-F092EBAE4C72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7652533-095F-4403-ABE3-4C7BE09AE18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9AD19D03-71CF-43A2-8054-05066FDDB88A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1FB5AA7A-831B-4336-83B3-DC87D1088DE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1449EF5-A79B-41E7-9C01-CAD2BAD2D31A}"/>
                </a:ext>
              </a:extLst>
            </p:cNvPr>
            <p:cNvGrpSpPr/>
            <p:nvPr/>
          </p:nvGrpSpPr>
          <p:grpSpPr>
            <a:xfrm>
              <a:off x="899694" y="3372656"/>
              <a:ext cx="1872156" cy="792066"/>
              <a:chOff x="899694" y="2283726"/>
              <a:chExt cx="1872156" cy="79206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A13E324-21F8-41ED-8004-F5BFBB54DDB9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21037CC-DF76-44C7-9D7D-FC1FAC944BA4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936E21C-89B1-41B9-AEEC-0C8E468BD3E2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63B32E3-F9B8-4A86-B618-1552A1065FA5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0C4501-B3C2-43E8-B47B-61B888CEE8A7}"/>
              </a:ext>
            </a:extLst>
          </p:cNvPr>
          <p:cNvSpPr txBox="1"/>
          <p:nvPr/>
        </p:nvSpPr>
        <p:spPr>
          <a:xfrm>
            <a:off x="5366449" y="30879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(0,0)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250DF-12DF-491F-ADD0-BE9290832789}"/>
              </a:ext>
            </a:extLst>
          </p:cNvPr>
          <p:cNvCxnSpPr>
            <a:cxnSpLocks/>
          </p:cNvCxnSpPr>
          <p:nvPr/>
        </p:nvCxnSpPr>
        <p:spPr bwMode="auto">
          <a:xfrm>
            <a:off x="6059440" y="2833500"/>
            <a:ext cx="5287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E45314-8375-409F-B763-3F056172496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59440" y="2325032"/>
            <a:ext cx="0" cy="508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18495EE2-A5C5-4AA0-AEA7-9A3A289080A0}"/>
              </a:ext>
            </a:extLst>
          </p:cNvPr>
          <p:cNvSpPr/>
          <p:nvPr/>
        </p:nvSpPr>
        <p:spPr bwMode="auto">
          <a:xfrm>
            <a:off x="6847287" y="1702465"/>
            <a:ext cx="84209" cy="84209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B6AB2-F1B3-424F-B199-7A22DEACE83C}"/>
              </a:ext>
            </a:extLst>
          </p:cNvPr>
          <p:cNvSpPr txBox="1"/>
          <p:nvPr/>
        </p:nvSpPr>
        <p:spPr>
          <a:xfrm>
            <a:off x="6530215" y="277513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65B79D-1C35-423D-95C3-226A82FD5B44}"/>
              </a:ext>
            </a:extLst>
          </p:cNvPr>
          <p:cNvSpPr txBox="1"/>
          <p:nvPr/>
        </p:nvSpPr>
        <p:spPr>
          <a:xfrm>
            <a:off x="5868744" y="20274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ABAA76A-D269-4217-B953-B09656BEE038}"/>
              </a:ext>
            </a:extLst>
          </p:cNvPr>
          <p:cNvGrpSpPr/>
          <p:nvPr/>
        </p:nvGrpSpPr>
        <p:grpSpPr>
          <a:xfrm rot="10800000">
            <a:off x="6610802" y="1477008"/>
            <a:ext cx="528728" cy="508468"/>
            <a:chOff x="6878400" y="1499440"/>
            <a:chExt cx="528728" cy="508468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9CD9B00-3597-4BCE-863A-7E0CE3058719}"/>
                </a:ext>
              </a:extLst>
            </p:cNvPr>
            <p:cNvCxnSpPr/>
            <p:nvPr/>
          </p:nvCxnSpPr>
          <p:spPr bwMode="auto">
            <a:xfrm>
              <a:off x="6878400" y="2007908"/>
              <a:ext cx="5287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8C17769-4801-484F-BEB1-6298E6C2D0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8400" y="1499440"/>
              <a:ext cx="0" cy="5084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66E97B6-B634-4E1C-8120-52D8806F1C9A}"/>
              </a:ext>
            </a:extLst>
          </p:cNvPr>
          <p:cNvSpPr txBox="1"/>
          <p:nvPr/>
        </p:nvSpPr>
        <p:spPr>
          <a:xfrm>
            <a:off x="6352656" y="126759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4C152B-D5A6-48C0-8BF7-BFF532C9DC90}"/>
              </a:ext>
            </a:extLst>
          </p:cNvPr>
          <p:cNvSpPr txBox="1"/>
          <p:nvPr/>
        </p:nvSpPr>
        <p:spPr>
          <a:xfrm>
            <a:off x="7076134" y="199859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55AD0A5-A87C-4B75-A6A5-BFF896EB4D59}"/>
              </a:ext>
            </a:extLst>
          </p:cNvPr>
          <p:cNvSpPr txBox="1"/>
          <p:nvPr/>
        </p:nvSpPr>
        <p:spPr>
          <a:xfrm>
            <a:off x="7563145" y="96720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(3.5,3.5)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F70308-0CB4-49F2-8C3C-0B29AD1667EE}"/>
              </a:ext>
            </a:extLst>
          </p:cNvPr>
          <p:cNvSpPr txBox="1"/>
          <p:nvPr/>
        </p:nvSpPr>
        <p:spPr>
          <a:xfrm>
            <a:off x="6038712" y="1502023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p(0.5,0.5)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0.5,0.5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=(2,2.5)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54F2829F-0388-435D-AF05-CDA4D7A4CF67}"/>
              </a:ext>
            </a:extLst>
          </p:cNvPr>
          <p:cNvSpPr txBox="1"/>
          <p:nvPr/>
        </p:nvSpPr>
        <p:spPr>
          <a:xfrm>
            <a:off x="7110826" y="1246337"/>
            <a:ext cx="3048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9983E5-F1BA-4DDD-A339-B6E60DA526C4}"/>
              </a:ext>
            </a:extLst>
          </p:cNvPr>
          <p:cNvSpPr txBox="1"/>
          <p:nvPr/>
        </p:nvSpPr>
        <p:spPr>
          <a:xfrm>
            <a:off x="7253769" y="123259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(2,2.5)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5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0F750A0-1A7E-4C52-B895-21E9FC45E81A}"/>
              </a:ext>
            </a:extLst>
          </p:cNvPr>
          <p:cNvGrpSpPr/>
          <p:nvPr/>
        </p:nvGrpSpPr>
        <p:grpSpPr>
          <a:xfrm>
            <a:off x="5796102" y="1215842"/>
            <a:ext cx="1874364" cy="1880996"/>
            <a:chOff x="899694" y="2283726"/>
            <a:chExt cx="1874364" cy="1880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481AD4-8A92-4499-B144-CFBA8B73CFCD}"/>
                </a:ext>
              </a:extLst>
            </p:cNvPr>
            <p:cNvGrpSpPr/>
            <p:nvPr/>
          </p:nvGrpSpPr>
          <p:grpSpPr>
            <a:xfrm>
              <a:off x="899694" y="2283726"/>
              <a:ext cx="1872156" cy="792066"/>
              <a:chOff x="899694" y="2283726"/>
              <a:chExt cx="1872156" cy="792066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12FA67BA-80E8-45A0-9344-CEA53608EF9F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0326F5F-C7E1-4710-897D-263AA4859D35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619BE25-4C6C-4191-A119-2BE3369E32C8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FB89AAE-228C-489C-BAEA-67CA43E4F54E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FA153C5-A9FB-49AE-AF9C-66B67CBAFFC0}"/>
                </a:ext>
              </a:extLst>
            </p:cNvPr>
            <p:cNvGrpSpPr/>
            <p:nvPr/>
          </p:nvGrpSpPr>
          <p:grpSpPr>
            <a:xfrm>
              <a:off x="899694" y="2283726"/>
              <a:ext cx="1874364" cy="1872156"/>
              <a:chOff x="3527913" y="1759336"/>
              <a:chExt cx="1874364" cy="187215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F79B1A3-920E-44FC-A363-F340F0FEEBD3}"/>
                  </a:ext>
                </a:extLst>
              </p:cNvPr>
              <p:cNvGrpSpPr/>
              <p:nvPr/>
            </p:nvGrpSpPr>
            <p:grpSpPr>
              <a:xfrm rot="5400000">
                <a:off x="2987868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D630F0E-037D-49C3-BB7E-2107F84F9064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04A500DD-397E-43C4-87AF-D036E2C2268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49D26554-7237-444E-AD00-C39A9F122C79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B719E9-C6A3-46CC-8AF0-9162A474F99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C57288A-38F6-421C-8AF1-E7A637029849}"/>
                  </a:ext>
                </a:extLst>
              </p:cNvPr>
              <p:cNvGrpSpPr/>
              <p:nvPr/>
            </p:nvGrpSpPr>
            <p:grpSpPr>
              <a:xfrm rot="5400000">
                <a:off x="4070166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22B36140-DFA9-4BD7-A7C9-F092EBAE4C72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7652533-095F-4403-ABE3-4C7BE09AE18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9AD19D03-71CF-43A2-8054-05066FDDB88A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1FB5AA7A-831B-4336-83B3-DC87D1088DE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1449EF5-A79B-41E7-9C01-CAD2BAD2D31A}"/>
                </a:ext>
              </a:extLst>
            </p:cNvPr>
            <p:cNvGrpSpPr/>
            <p:nvPr/>
          </p:nvGrpSpPr>
          <p:grpSpPr>
            <a:xfrm>
              <a:off x="899694" y="3372656"/>
              <a:ext cx="1872156" cy="792066"/>
              <a:chOff x="899694" y="2283726"/>
              <a:chExt cx="1872156" cy="79206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A13E324-21F8-41ED-8004-F5BFBB54DDB9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21037CC-DF76-44C7-9D7D-FC1FAC944BA4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936E21C-89B1-41B9-AEEC-0C8E468BD3E2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63B32E3-F9B8-4A86-B618-1552A1065FA5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0C4501-B3C2-43E8-B47B-61B888CEE8A7}"/>
              </a:ext>
            </a:extLst>
          </p:cNvPr>
          <p:cNvSpPr txBox="1"/>
          <p:nvPr/>
        </p:nvSpPr>
        <p:spPr>
          <a:xfrm>
            <a:off x="5366449" y="30879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(0,0)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250DF-12DF-491F-ADD0-BE9290832789}"/>
              </a:ext>
            </a:extLst>
          </p:cNvPr>
          <p:cNvCxnSpPr>
            <a:cxnSpLocks/>
          </p:cNvCxnSpPr>
          <p:nvPr/>
        </p:nvCxnSpPr>
        <p:spPr bwMode="auto">
          <a:xfrm>
            <a:off x="6059440" y="2833500"/>
            <a:ext cx="5287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E45314-8375-409F-B763-3F056172496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59440" y="2325032"/>
            <a:ext cx="0" cy="508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18495EE2-A5C5-4AA0-AEA7-9A3A289080A0}"/>
              </a:ext>
            </a:extLst>
          </p:cNvPr>
          <p:cNvSpPr/>
          <p:nvPr/>
        </p:nvSpPr>
        <p:spPr bwMode="auto">
          <a:xfrm>
            <a:off x="6847287" y="1702465"/>
            <a:ext cx="84209" cy="84209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B6AB2-F1B3-424F-B199-7A22DEACE83C}"/>
              </a:ext>
            </a:extLst>
          </p:cNvPr>
          <p:cNvSpPr txBox="1"/>
          <p:nvPr/>
        </p:nvSpPr>
        <p:spPr>
          <a:xfrm>
            <a:off x="6530215" y="277513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65B79D-1C35-423D-95C3-226A82FD5B44}"/>
              </a:ext>
            </a:extLst>
          </p:cNvPr>
          <p:cNvSpPr txBox="1"/>
          <p:nvPr/>
        </p:nvSpPr>
        <p:spPr>
          <a:xfrm>
            <a:off x="5868744" y="20274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ABAA76A-D269-4217-B953-B09656BEE038}"/>
              </a:ext>
            </a:extLst>
          </p:cNvPr>
          <p:cNvGrpSpPr/>
          <p:nvPr/>
        </p:nvGrpSpPr>
        <p:grpSpPr>
          <a:xfrm rot="10800000">
            <a:off x="6610802" y="1477008"/>
            <a:ext cx="528728" cy="508468"/>
            <a:chOff x="6878400" y="1499440"/>
            <a:chExt cx="528728" cy="508468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9CD9B00-3597-4BCE-863A-7E0CE3058719}"/>
                </a:ext>
              </a:extLst>
            </p:cNvPr>
            <p:cNvCxnSpPr/>
            <p:nvPr/>
          </p:nvCxnSpPr>
          <p:spPr bwMode="auto">
            <a:xfrm>
              <a:off x="6878400" y="2007908"/>
              <a:ext cx="5287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8C17769-4801-484F-BEB1-6298E6C2D0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8400" y="1499440"/>
              <a:ext cx="0" cy="5084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66E97B6-B634-4E1C-8120-52D8806F1C9A}"/>
              </a:ext>
            </a:extLst>
          </p:cNvPr>
          <p:cNvSpPr txBox="1"/>
          <p:nvPr/>
        </p:nvSpPr>
        <p:spPr>
          <a:xfrm>
            <a:off x="6352656" y="126759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4C152B-D5A6-48C0-8BF7-BFF532C9DC90}"/>
              </a:ext>
            </a:extLst>
          </p:cNvPr>
          <p:cNvSpPr txBox="1"/>
          <p:nvPr/>
        </p:nvSpPr>
        <p:spPr>
          <a:xfrm>
            <a:off x="7076134" y="199859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55AD0A5-A87C-4B75-A6A5-BFF896EB4D59}"/>
              </a:ext>
            </a:extLst>
          </p:cNvPr>
          <p:cNvSpPr txBox="1"/>
          <p:nvPr/>
        </p:nvSpPr>
        <p:spPr>
          <a:xfrm>
            <a:off x="7563145" y="96720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(3.5,3.5)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F70308-0CB4-49F2-8C3C-0B29AD1667EE}"/>
              </a:ext>
            </a:extLst>
          </p:cNvPr>
          <p:cNvSpPr txBox="1"/>
          <p:nvPr/>
        </p:nvSpPr>
        <p:spPr>
          <a:xfrm>
            <a:off x="6038712" y="1502023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p(0.5,0.5)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0.5,0.5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=(2,2.5)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蓝色坐标系在红色坐标系中的表示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54F2829F-0388-435D-AF05-CDA4D7A4CF67}"/>
              </a:ext>
            </a:extLst>
          </p:cNvPr>
          <p:cNvSpPr txBox="1"/>
          <p:nvPr/>
        </p:nvSpPr>
        <p:spPr>
          <a:xfrm>
            <a:off x="7110826" y="1246337"/>
            <a:ext cx="3048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ED3D85-6118-49E7-A75B-B235438A19E5}"/>
              </a:ext>
            </a:extLst>
          </p:cNvPr>
          <p:cNvGrpSpPr/>
          <p:nvPr/>
        </p:nvGrpSpPr>
        <p:grpSpPr>
          <a:xfrm>
            <a:off x="1835772" y="2212715"/>
            <a:ext cx="1504770" cy="360440"/>
            <a:chOff x="1772416" y="2298580"/>
            <a:chExt cx="1504770" cy="36044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F81EFB5-8465-4310-83A0-22DCD8B7002A}"/>
                </a:ext>
              </a:extLst>
            </p:cNvPr>
            <p:cNvSpPr txBox="1"/>
            <p:nvPr/>
          </p:nvSpPr>
          <p:spPr>
            <a:xfrm>
              <a:off x="1772416" y="2302267"/>
              <a:ext cx="2872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x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1EB7072-0BD3-4D0E-813C-C27F5DD5F9B1}"/>
                </a:ext>
              </a:extLst>
            </p:cNvPr>
            <p:cNvSpPr txBox="1"/>
            <p:nvPr/>
          </p:nvSpPr>
          <p:spPr>
            <a:xfrm>
              <a:off x="2358461" y="2298580"/>
              <a:ext cx="2872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y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86FD8C8-5FD8-4CBB-99FE-4ED0279434A9}"/>
                </a:ext>
              </a:extLst>
            </p:cNvPr>
            <p:cNvSpPr txBox="1"/>
            <p:nvPr/>
          </p:nvSpPr>
          <p:spPr>
            <a:xfrm>
              <a:off x="2932220" y="2320466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O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坐标变换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0F750A0-1A7E-4C52-B895-21E9FC45E81A}"/>
              </a:ext>
            </a:extLst>
          </p:cNvPr>
          <p:cNvGrpSpPr/>
          <p:nvPr/>
        </p:nvGrpSpPr>
        <p:grpSpPr>
          <a:xfrm>
            <a:off x="5796102" y="1215842"/>
            <a:ext cx="1874364" cy="1880996"/>
            <a:chOff x="899694" y="2283726"/>
            <a:chExt cx="1874364" cy="1880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481AD4-8A92-4499-B144-CFBA8B73CFCD}"/>
                </a:ext>
              </a:extLst>
            </p:cNvPr>
            <p:cNvGrpSpPr/>
            <p:nvPr/>
          </p:nvGrpSpPr>
          <p:grpSpPr>
            <a:xfrm>
              <a:off x="899694" y="2283726"/>
              <a:ext cx="1872156" cy="792066"/>
              <a:chOff x="899694" y="2283726"/>
              <a:chExt cx="1872156" cy="792066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12FA67BA-80E8-45A0-9344-CEA53608EF9F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20326F5F-C7E1-4710-897D-263AA4859D35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619BE25-4C6C-4191-A119-2BE3369E32C8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FB89AAE-228C-489C-BAEA-67CA43E4F54E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FA153C5-A9FB-49AE-AF9C-66B67CBAFFC0}"/>
                </a:ext>
              </a:extLst>
            </p:cNvPr>
            <p:cNvGrpSpPr/>
            <p:nvPr/>
          </p:nvGrpSpPr>
          <p:grpSpPr>
            <a:xfrm>
              <a:off x="899694" y="2283726"/>
              <a:ext cx="1874364" cy="1872156"/>
              <a:chOff x="3527913" y="1759336"/>
              <a:chExt cx="1874364" cy="187215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F79B1A3-920E-44FC-A363-F340F0FEEBD3}"/>
                  </a:ext>
                </a:extLst>
              </p:cNvPr>
              <p:cNvGrpSpPr/>
              <p:nvPr/>
            </p:nvGrpSpPr>
            <p:grpSpPr>
              <a:xfrm rot="5400000">
                <a:off x="2987868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D630F0E-037D-49C3-BB7E-2107F84F9064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04A500DD-397E-43C4-87AF-D036E2C2268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49D26554-7237-444E-AD00-C39A9F122C79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B719E9-C6A3-46CC-8AF0-9162A474F99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C57288A-38F6-421C-8AF1-E7A637029849}"/>
                  </a:ext>
                </a:extLst>
              </p:cNvPr>
              <p:cNvGrpSpPr/>
              <p:nvPr/>
            </p:nvGrpSpPr>
            <p:grpSpPr>
              <a:xfrm rot="5400000">
                <a:off x="4070166" y="2299381"/>
                <a:ext cx="1872156" cy="792066"/>
                <a:chOff x="2987868" y="2299381"/>
                <a:chExt cx="1872156" cy="792066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22B36140-DFA9-4BD7-A7C9-F092EBAE4C72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299381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7652533-095F-4403-ABE3-4C7BE09AE188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56271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9AD19D03-71CF-43A2-8054-05066FDDB88A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2828109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1FB5AA7A-831B-4336-83B3-DC87D1088DED}"/>
                    </a:ext>
                  </a:extLst>
                </p:cNvPr>
                <p:cNvCxnSpPr/>
                <p:nvPr/>
              </p:nvCxnSpPr>
              <p:spPr bwMode="auto">
                <a:xfrm>
                  <a:off x="2987868" y="3091447"/>
                  <a:ext cx="187215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1449EF5-A79B-41E7-9C01-CAD2BAD2D31A}"/>
                </a:ext>
              </a:extLst>
            </p:cNvPr>
            <p:cNvGrpSpPr/>
            <p:nvPr/>
          </p:nvGrpSpPr>
          <p:grpSpPr>
            <a:xfrm>
              <a:off x="899694" y="3372656"/>
              <a:ext cx="1872156" cy="792066"/>
              <a:chOff x="899694" y="2283726"/>
              <a:chExt cx="1872156" cy="79206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A13E324-21F8-41ED-8004-F5BFBB54DDB9}"/>
                  </a:ext>
                </a:extLst>
              </p:cNvPr>
              <p:cNvCxnSpPr/>
              <p:nvPr/>
            </p:nvCxnSpPr>
            <p:spPr bwMode="auto">
              <a:xfrm>
                <a:off x="899694" y="2283726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21037CC-DF76-44C7-9D7D-FC1FAC944BA4}"/>
                  </a:ext>
                </a:extLst>
              </p:cNvPr>
              <p:cNvCxnSpPr/>
              <p:nvPr/>
            </p:nvCxnSpPr>
            <p:spPr bwMode="auto">
              <a:xfrm>
                <a:off x="899694" y="254706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936E21C-89B1-41B9-AEEC-0C8E468BD3E2}"/>
                  </a:ext>
                </a:extLst>
              </p:cNvPr>
              <p:cNvCxnSpPr/>
              <p:nvPr/>
            </p:nvCxnSpPr>
            <p:spPr bwMode="auto">
              <a:xfrm>
                <a:off x="899694" y="2812454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63B32E3-F9B8-4A86-B618-1552A1065FA5}"/>
                  </a:ext>
                </a:extLst>
              </p:cNvPr>
              <p:cNvCxnSpPr/>
              <p:nvPr/>
            </p:nvCxnSpPr>
            <p:spPr bwMode="auto">
              <a:xfrm>
                <a:off x="899694" y="3075792"/>
                <a:ext cx="187215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0C4501-B3C2-43E8-B47B-61B888CEE8A7}"/>
              </a:ext>
            </a:extLst>
          </p:cNvPr>
          <p:cNvSpPr txBox="1"/>
          <p:nvPr/>
        </p:nvSpPr>
        <p:spPr>
          <a:xfrm>
            <a:off x="5366449" y="30879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(0,0)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250DF-12DF-491F-ADD0-BE9290832789}"/>
              </a:ext>
            </a:extLst>
          </p:cNvPr>
          <p:cNvCxnSpPr>
            <a:cxnSpLocks/>
          </p:cNvCxnSpPr>
          <p:nvPr/>
        </p:nvCxnSpPr>
        <p:spPr bwMode="auto">
          <a:xfrm>
            <a:off x="6059440" y="2833500"/>
            <a:ext cx="5287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E45314-8375-409F-B763-3F056172496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59440" y="2325032"/>
            <a:ext cx="0" cy="508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18495EE2-A5C5-4AA0-AEA7-9A3A289080A0}"/>
              </a:ext>
            </a:extLst>
          </p:cNvPr>
          <p:cNvSpPr/>
          <p:nvPr/>
        </p:nvSpPr>
        <p:spPr bwMode="auto">
          <a:xfrm>
            <a:off x="6847287" y="1702465"/>
            <a:ext cx="84209" cy="84209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B6AB2-F1B3-424F-B199-7A22DEACE83C}"/>
              </a:ext>
            </a:extLst>
          </p:cNvPr>
          <p:cNvSpPr txBox="1"/>
          <p:nvPr/>
        </p:nvSpPr>
        <p:spPr>
          <a:xfrm>
            <a:off x="6530215" y="277513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65B79D-1C35-423D-95C3-226A82FD5B44}"/>
              </a:ext>
            </a:extLst>
          </p:cNvPr>
          <p:cNvSpPr txBox="1"/>
          <p:nvPr/>
        </p:nvSpPr>
        <p:spPr>
          <a:xfrm>
            <a:off x="5868744" y="20274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ABAA76A-D269-4217-B953-B09656BEE038}"/>
              </a:ext>
            </a:extLst>
          </p:cNvPr>
          <p:cNvGrpSpPr/>
          <p:nvPr/>
        </p:nvGrpSpPr>
        <p:grpSpPr>
          <a:xfrm rot="10800000">
            <a:off x="6610802" y="1477008"/>
            <a:ext cx="528728" cy="508468"/>
            <a:chOff x="6878400" y="1499440"/>
            <a:chExt cx="528728" cy="508468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9CD9B00-3597-4BCE-863A-7E0CE3058719}"/>
                </a:ext>
              </a:extLst>
            </p:cNvPr>
            <p:cNvCxnSpPr/>
            <p:nvPr/>
          </p:nvCxnSpPr>
          <p:spPr bwMode="auto">
            <a:xfrm>
              <a:off x="6878400" y="2007908"/>
              <a:ext cx="5287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8C17769-4801-484F-BEB1-6298E6C2D0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78400" y="1499440"/>
              <a:ext cx="0" cy="5084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66E97B6-B634-4E1C-8120-52D8806F1C9A}"/>
              </a:ext>
            </a:extLst>
          </p:cNvPr>
          <p:cNvSpPr txBox="1"/>
          <p:nvPr/>
        </p:nvSpPr>
        <p:spPr>
          <a:xfrm>
            <a:off x="6352656" y="126759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4C152B-D5A6-48C0-8BF7-BFF532C9DC90}"/>
              </a:ext>
            </a:extLst>
          </p:cNvPr>
          <p:cNvSpPr txBox="1"/>
          <p:nvPr/>
        </p:nvSpPr>
        <p:spPr>
          <a:xfrm>
            <a:off x="7076134" y="199859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55AD0A5-A87C-4B75-A6A5-BFF896EB4D59}"/>
              </a:ext>
            </a:extLst>
          </p:cNvPr>
          <p:cNvSpPr txBox="1"/>
          <p:nvPr/>
        </p:nvSpPr>
        <p:spPr>
          <a:xfrm>
            <a:off x="7563145" y="96720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(3.5,3.5)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F70308-0CB4-49F2-8C3C-0B29AD1667EE}"/>
              </a:ext>
            </a:extLst>
          </p:cNvPr>
          <p:cNvSpPr txBox="1"/>
          <p:nvPr/>
        </p:nvSpPr>
        <p:spPr>
          <a:xfrm>
            <a:off x="6038712" y="1502023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p(0.5,0.5)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0.5,0.5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=(2,2.5)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蓝色坐标系在红色坐标系中的表示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蓝色点在红色坐标系中的表示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6" name="Content Placeholder 3">
                <a:extLst>
                  <a:ext uri="{FF2B5EF4-FFF2-40B4-BE49-F238E27FC236}">
                    <a16:creationId xmlns:a16="http://schemas.microsoft.com/office/drawing/2014/main" id="{09FA2CEC-B246-4E3C-B815-30FB7A3E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42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54F2829F-0388-435D-AF05-CDA4D7A4CF67}"/>
              </a:ext>
            </a:extLst>
          </p:cNvPr>
          <p:cNvSpPr txBox="1"/>
          <p:nvPr/>
        </p:nvSpPr>
        <p:spPr>
          <a:xfrm>
            <a:off x="7110826" y="1246337"/>
            <a:ext cx="3048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ED3D85-6118-49E7-A75B-B235438A19E5}"/>
              </a:ext>
            </a:extLst>
          </p:cNvPr>
          <p:cNvGrpSpPr/>
          <p:nvPr/>
        </p:nvGrpSpPr>
        <p:grpSpPr>
          <a:xfrm>
            <a:off x="1835772" y="2212715"/>
            <a:ext cx="1504770" cy="360440"/>
            <a:chOff x="1772416" y="2298580"/>
            <a:chExt cx="1504770" cy="36044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F81EFB5-8465-4310-83A0-22DCD8B7002A}"/>
                </a:ext>
              </a:extLst>
            </p:cNvPr>
            <p:cNvSpPr txBox="1"/>
            <p:nvPr/>
          </p:nvSpPr>
          <p:spPr>
            <a:xfrm>
              <a:off x="1772416" y="2302267"/>
              <a:ext cx="2872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x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1EB7072-0BD3-4D0E-813C-C27F5DD5F9B1}"/>
                </a:ext>
              </a:extLst>
            </p:cNvPr>
            <p:cNvSpPr txBox="1"/>
            <p:nvPr/>
          </p:nvSpPr>
          <p:spPr>
            <a:xfrm>
              <a:off x="2358461" y="2298580"/>
              <a:ext cx="2872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y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86FD8C8-5FD8-4CBB-99FE-4ED0279434A9}"/>
                </a:ext>
              </a:extLst>
            </p:cNvPr>
            <p:cNvSpPr txBox="1"/>
            <p:nvPr/>
          </p:nvSpPr>
          <p:spPr>
            <a:xfrm>
              <a:off x="2932220" y="2320466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O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3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Modeling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09FA2CEC-B246-4E3C-B815-30FB7A3E82ED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模型坐标系到世界坐标系的变换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8FAB70-9DDC-4E50-8CB4-51C1C3111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3" t="51260" r="10331" b="6602"/>
          <a:stretch/>
        </p:blipFill>
        <p:spPr>
          <a:xfrm>
            <a:off x="5004942" y="1131888"/>
            <a:ext cx="3834258" cy="32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Modeling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222381" y="1929790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7614895" y="262559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/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Modeling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222381" y="1929790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7614895" y="262559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/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/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1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Modeling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926D32-5D41-46CA-B63F-B8F96A1825CA}"/>
              </a:ext>
            </a:extLst>
          </p:cNvPr>
          <p:cNvGrpSpPr/>
          <p:nvPr/>
        </p:nvGrpSpPr>
        <p:grpSpPr>
          <a:xfrm>
            <a:off x="6222381" y="1929790"/>
            <a:ext cx="1693746" cy="2330081"/>
            <a:chOff x="1723945" y="3007891"/>
            <a:chExt cx="1693746" cy="2330081"/>
          </a:xfrm>
        </p:grpSpPr>
        <p:graphicFrame>
          <p:nvGraphicFramePr>
            <p:cNvPr id="59" name="Object 30">
              <a:extLst>
                <a:ext uri="{FF2B5EF4-FFF2-40B4-BE49-F238E27FC236}">
                  <a16:creationId xmlns:a16="http://schemas.microsoft.com/office/drawing/2014/main" id="{F0D66DB4-EA7C-4360-8E5B-8DB412708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6970" y="4891926"/>
            <a:ext cx="528825" cy="263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수식" r:id="rId4" imgW="406048" imgH="203024" progId="Equation.3">
                    <p:embed/>
                  </p:oleObj>
                </mc:Choice>
                <mc:Fallback>
                  <p:oleObj name="수식" r:id="rId4" imgW="406048" imgH="203024" progId="Equation.3">
                    <p:embed/>
                    <p:pic>
                      <p:nvPicPr>
                        <p:cNvPr id="59" name="Object 30">
                          <a:extLst>
                            <a:ext uri="{FF2B5EF4-FFF2-40B4-BE49-F238E27FC236}">
                              <a16:creationId xmlns:a16="http://schemas.microsoft.com/office/drawing/2014/main" id="{F0D66DB4-EA7C-4360-8E5B-8DB4127088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970" y="4891926"/>
                          <a:ext cx="528825" cy="263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그룹 119">
              <a:extLst>
                <a:ext uri="{FF2B5EF4-FFF2-40B4-BE49-F238E27FC236}">
                  <a16:creationId xmlns:a16="http://schemas.microsoft.com/office/drawing/2014/main" id="{0D74A714-A021-4FE1-99D3-374FBA27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3945" y="3947600"/>
              <a:ext cx="1392514" cy="1390372"/>
              <a:chOff x="3613831" y="3564690"/>
              <a:chExt cx="1320957" cy="1322314"/>
            </a:xfrm>
          </p:grpSpPr>
          <p:sp>
            <p:nvSpPr>
              <p:cNvPr id="82" name="Oval 33">
                <a:extLst>
                  <a:ext uri="{FF2B5EF4-FFF2-40B4-BE49-F238E27FC236}">
                    <a16:creationId xmlns:a16="http://schemas.microsoft.com/office/drawing/2014/main" id="{52CFB057-1F1F-4749-8EFF-8BC169B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3" name="직선 화살표 연결선 69">
                <a:extLst>
                  <a:ext uri="{FF2B5EF4-FFF2-40B4-BE49-F238E27FC236}">
                    <a16:creationId xmlns:a16="http://schemas.microsoft.com/office/drawing/2014/main" id="{3D054201-A760-4037-BA45-DEE7DDDDEBCF}"/>
                  </a:ext>
                </a:extLst>
              </p:cNvPr>
              <p:cNvCxnSpPr>
                <a:cxnSpLocks noChangeShapeType="1"/>
                <a:stCxn id="82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직선 화살표 연결선 70">
                <a:extLst>
                  <a:ext uri="{FF2B5EF4-FFF2-40B4-BE49-F238E27FC236}">
                    <a16:creationId xmlns:a16="http://schemas.microsoft.com/office/drawing/2014/main" id="{A56B7C9C-475C-45F4-85AA-50D9022D0915}"/>
                  </a:ext>
                </a:extLst>
              </p:cNvPr>
              <p:cNvCxnSpPr>
                <a:cxnSpLocks noChangeShapeType="1"/>
                <a:stCxn id="82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91">
                <a:extLst>
                  <a:ext uri="{FF2B5EF4-FFF2-40B4-BE49-F238E27FC236}">
                    <a16:creationId xmlns:a16="http://schemas.microsoft.com/office/drawing/2014/main" id="{5BFD833F-F4AF-406E-BF97-06C00220BC01}"/>
                  </a:ext>
                </a:extLst>
              </p:cNvPr>
              <p:cNvCxnSpPr>
                <a:cxnSpLocks noChangeShapeType="1"/>
                <a:stCxn id="82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1" name="그룹 113">
              <a:extLst>
                <a:ext uri="{FF2B5EF4-FFF2-40B4-BE49-F238E27FC236}">
                  <a16:creationId xmlns:a16="http://schemas.microsoft.com/office/drawing/2014/main" id="{D0660AAF-5810-48CB-9A76-99EC3548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689" y="3646129"/>
              <a:ext cx="979002" cy="977493"/>
              <a:chOff x="3613831" y="3564690"/>
              <a:chExt cx="1320957" cy="1322314"/>
            </a:xfrm>
          </p:grpSpPr>
          <p:graphicFrame>
            <p:nvGraphicFramePr>
              <p:cNvPr id="77" name="Object 31">
                <a:extLst>
                  <a:ext uri="{FF2B5EF4-FFF2-40B4-BE49-F238E27FC236}">
                    <a16:creationId xmlns:a16="http://schemas.microsoft.com/office/drawing/2014/main" id="{3107EC7F-77CC-4F4D-9C57-B27313E12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97854" y="4449026"/>
              <a:ext cx="629799" cy="32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" name="수식" r:id="rId6" imgW="393529" imgH="203112" progId="Equation.3">
                      <p:embed/>
                    </p:oleObj>
                  </mc:Choice>
                  <mc:Fallback>
                    <p:oleObj name="수식" r:id="rId6" imgW="393529" imgH="203112" progId="Equation.3">
                      <p:embed/>
                      <p:pic>
                        <p:nvPicPr>
                          <p:cNvPr id="77" name="Object 31">
                            <a:extLst>
                              <a:ext uri="{FF2B5EF4-FFF2-40B4-BE49-F238E27FC236}">
                                <a16:creationId xmlns:a16="http://schemas.microsoft.com/office/drawing/2014/main" id="{3107EC7F-77CC-4F4D-9C57-B27313E121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7854" y="4449026"/>
                            <a:ext cx="629799" cy="325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Oval 33">
                <a:extLst>
                  <a:ext uri="{FF2B5EF4-FFF2-40B4-BE49-F238E27FC236}">
                    <a16:creationId xmlns:a16="http://schemas.microsoft.com/office/drawing/2014/main" id="{3F3494AB-2B4A-4EEA-967A-4E0E3864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372" y="4284689"/>
                <a:ext cx="71416" cy="7300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9" name="직선 화살표 연결선 116">
                <a:extLst>
                  <a:ext uri="{FF2B5EF4-FFF2-40B4-BE49-F238E27FC236}">
                    <a16:creationId xmlns:a16="http://schemas.microsoft.com/office/drawing/2014/main" id="{D685D7D2-EE82-40FD-879A-DB05229477D5}"/>
                  </a:ext>
                </a:extLst>
              </p:cNvPr>
              <p:cNvCxnSpPr>
                <a:cxnSpLocks noChangeShapeType="1"/>
                <a:stCxn id="78" idx="6"/>
              </p:cNvCxnSpPr>
              <p:nvPr/>
            </p:nvCxnSpPr>
            <p:spPr bwMode="auto">
              <a:xfrm flipV="1">
                <a:off x="4214788" y="4320413"/>
                <a:ext cx="720000" cy="7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117">
                <a:extLst>
                  <a:ext uri="{FF2B5EF4-FFF2-40B4-BE49-F238E27FC236}">
                    <a16:creationId xmlns:a16="http://schemas.microsoft.com/office/drawing/2014/main" id="{1CA3AC70-B18E-430C-AC18-2EC3ECFE90D7}"/>
                  </a:ext>
                </a:extLst>
              </p:cNvPr>
              <p:cNvCxnSpPr>
                <a:cxnSpLocks noChangeShapeType="1"/>
                <a:stCxn id="78" idx="3"/>
              </p:cNvCxnSpPr>
              <p:nvPr/>
            </p:nvCxnSpPr>
            <p:spPr bwMode="auto">
              <a:xfrm rot="5400000">
                <a:off x="3613831" y="4347004"/>
                <a:ext cx="540000" cy="54000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118">
                <a:extLst>
                  <a:ext uri="{FF2B5EF4-FFF2-40B4-BE49-F238E27FC236}">
                    <a16:creationId xmlns:a16="http://schemas.microsoft.com/office/drawing/2014/main" id="{D0EBC451-50E7-4222-99D9-350789B8D840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rot="16200000" flipV="1">
                <a:off x="3817898" y="3923508"/>
                <a:ext cx="720000" cy="2364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0" name="정육면체 139">
              <a:extLst>
                <a:ext uri="{FF2B5EF4-FFF2-40B4-BE49-F238E27FC236}">
                  <a16:creationId xmlns:a16="http://schemas.microsoft.com/office/drawing/2014/main" id="{909C8A7B-B6F1-4533-8833-7EFC1E0B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860" y="3007891"/>
              <a:ext cx="376540" cy="375574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TextBox 138">
              <a:extLst>
                <a:ext uri="{FF2B5EF4-FFF2-40B4-BE49-F238E27FC236}">
                  <a16:creationId xmlns:a16="http://schemas.microsoft.com/office/drawing/2014/main" id="{DE0A5903-C8AF-42F0-A449-255D52ED0A46}"/>
                </a:ext>
              </a:extLst>
            </p:cNvPr>
            <p:cNvSpPr txBox="1"/>
            <p:nvPr/>
          </p:nvSpPr>
          <p:spPr>
            <a:xfrm>
              <a:off x="1875805" y="3070997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P(0,3,0)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AF9452A-5340-43FC-A91B-F6F3A53D41CC}"/>
              </a:ext>
            </a:extLst>
          </p:cNvPr>
          <p:cNvSpPr/>
          <p:nvPr/>
        </p:nvSpPr>
        <p:spPr>
          <a:xfrm>
            <a:off x="7614895" y="262559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(0,0,-5)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/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9E7617-F1C7-4F7C-AD60-F9101EDC5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" y="1287579"/>
                <a:ext cx="2409442" cy="111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/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513BF7-1FC0-49A1-8BE1-B4281919B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68" y="1287578"/>
                <a:ext cx="1021242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C2F4FF4-E970-42DD-A52F-00E91C94BAFC}"/>
                  </a:ext>
                </a:extLst>
              </p:cNvPr>
              <p:cNvSpPr/>
              <p:nvPr/>
            </p:nvSpPr>
            <p:spPr>
              <a:xfrm>
                <a:off x="457200" y="2665352"/>
                <a:ext cx="334854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𝑀𝑃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−5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C2F4FF4-E970-42DD-A52F-00E91C94B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5352"/>
                <a:ext cx="3348545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56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Pages>0</Pages>
  <Words>376</Words>
  <Characters>0</Characters>
  <Application>Microsoft Office PowerPoint</Application>
  <DocSecurity>0</DocSecurity>
  <PresentationFormat>全屏显示(16:9)</PresentationFormat>
  <Lines>0</Lines>
  <Paragraphs>91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Office 主题​​</vt:lpstr>
      <vt:lpstr>비트맵 이미지</vt:lpstr>
      <vt:lpstr>수식</vt:lpstr>
      <vt:lpstr>PowerPoint 演示文稿</vt:lpstr>
      <vt:lpstr>计算机图形管线</vt:lpstr>
      <vt:lpstr>坐标变换</vt:lpstr>
      <vt:lpstr>坐标变换</vt:lpstr>
      <vt:lpstr>坐标变换</vt:lpstr>
      <vt:lpstr>Modeling Transformation</vt:lpstr>
      <vt:lpstr>Modeling Transformation</vt:lpstr>
      <vt:lpstr>Modeling Transformation</vt:lpstr>
      <vt:lpstr>Modeling Transformation</vt:lpstr>
      <vt:lpstr>Modeling Transformation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46</cp:revision>
  <dcterms:created xsi:type="dcterms:W3CDTF">2014-10-20T05:47:00Z</dcterms:created>
  <dcterms:modified xsi:type="dcterms:W3CDTF">2018-08-02T02:49:04Z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