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90" r:id="rId4"/>
    <p:sldId id="294" r:id="rId5"/>
    <p:sldId id="295" r:id="rId6"/>
    <p:sldId id="296" r:id="rId7"/>
    <p:sldId id="297" r:id="rId8"/>
    <p:sldId id="299" r:id="rId9"/>
    <p:sldId id="300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2018/8/2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png"/><Relationship Id="rId5" Type="http://schemas.openxmlformats.org/officeDocument/2006/relationships/image" Target="../media/image4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png"/><Relationship Id="rId5" Type="http://schemas.openxmlformats.org/officeDocument/2006/relationships/image" Target="../media/image4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391738" y="1845730"/>
            <a:ext cx="352282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&amp; View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28878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2E327C-5199-4A71-8024-7B79F798E4B7}"/>
              </a:ext>
            </a:extLst>
          </p:cNvPr>
          <p:cNvSpPr/>
          <p:nvPr/>
        </p:nvSpPr>
        <p:spPr bwMode="auto">
          <a:xfrm>
            <a:off x="3666211" y="1748306"/>
            <a:ext cx="1440120" cy="955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C3CC00-5AB8-4F38-B0C0-0FA15306372D}"/>
              </a:ext>
            </a:extLst>
          </p:cNvPr>
          <p:cNvSpPr/>
          <p:nvPr/>
        </p:nvSpPr>
        <p:spPr bwMode="auto">
          <a:xfrm>
            <a:off x="1145261" y="901700"/>
            <a:ext cx="3961070" cy="711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View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660174" y="1324464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8052688" y="202026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95C97A-3C8D-456B-8C43-902725D51012}"/>
              </a:ext>
            </a:extLst>
          </p:cNvPr>
          <p:cNvGrpSpPr/>
          <p:nvPr/>
        </p:nvGrpSpPr>
        <p:grpSpPr>
          <a:xfrm>
            <a:off x="5400218" y="3094831"/>
            <a:ext cx="1762981" cy="1261100"/>
            <a:chOff x="2643174" y="4910779"/>
            <a:chExt cx="1762981" cy="1261100"/>
          </a:xfrm>
        </p:grpSpPr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48B326DA-150C-4F94-89FF-AFED7B1A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5667836"/>
              <a:ext cx="75285" cy="76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" name="직선 화살표 연결선 122">
              <a:extLst>
                <a:ext uri="{FF2B5EF4-FFF2-40B4-BE49-F238E27FC236}">
                  <a16:creationId xmlns:a16="http://schemas.microsoft.com/office/drawing/2014/main" id="{EA5E86C5-1817-4052-B5F3-B22023008476}"/>
                </a:ext>
              </a:extLst>
            </p:cNvPr>
            <p:cNvCxnSpPr>
              <a:cxnSpLocks noChangeShapeType="1"/>
              <a:stCxn id="22" idx="6"/>
            </p:cNvCxnSpPr>
            <p:nvPr/>
          </p:nvCxnSpPr>
          <p:spPr bwMode="auto">
            <a:xfrm flipV="1">
              <a:off x="3647152" y="5705398"/>
              <a:ext cx="759003" cy="8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직선 화살표 연결선 123">
              <a:extLst>
                <a:ext uri="{FF2B5EF4-FFF2-40B4-BE49-F238E27FC236}">
                  <a16:creationId xmlns:a16="http://schemas.microsoft.com/office/drawing/2014/main" id="{E5C909C4-FB47-4179-92E7-A67252AF7991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rot="5400000">
              <a:off x="3143806" y="5732791"/>
              <a:ext cx="438523" cy="439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직선 화살표 연결선 124">
              <a:extLst>
                <a:ext uri="{FF2B5EF4-FFF2-40B4-BE49-F238E27FC236}">
                  <a16:creationId xmlns:a16="http://schemas.microsoft.com/office/drawing/2014/main" id="{6A398174-2D5C-4C4F-897E-659DEBEA26BA}"/>
                </a:ext>
              </a:extLst>
            </p:cNvPr>
            <p:cNvCxnSpPr>
              <a:cxnSpLocks noChangeShapeType="1"/>
              <a:stCxn id="22" idx="0"/>
            </p:cNvCxnSpPr>
            <p:nvPr/>
          </p:nvCxnSpPr>
          <p:spPr bwMode="auto">
            <a:xfrm rot="16200000" flipV="1">
              <a:off x="3229735" y="5288062"/>
              <a:ext cx="757058" cy="249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C3273427-F75B-4F44-83DB-81F04970E5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610382"/>
                </p:ext>
              </p:extLst>
            </p:nvPr>
          </p:nvGraphicFramePr>
          <p:xfrm>
            <a:off x="3641199" y="5737033"/>
            <a:ext cx="478620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수식" r:id="rId8" imgW="368140" imgH="203112" progId="Equation.3">
                    <p:embed/>
                  </p:oleObj>
                </mc:Choice>
                <mc:Fallback>
                  <p:oleObj name="수식" r:id="rId8" imgW="368140" imgH="203112" progId="Equation.3">
                    <p:embed/>
                    <p:pic>
                      <p:nvPicPr>
                        <p:cNvPr id="11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199" y="5737033"/>
                          <a:ext cx="478620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139">
              <a:extLst>
                <a:ext uri="{FF2B5EF4-FFF2-40B4-BE49-F238E27FC236}">
                  <a16:creationId xmlns:a16="http://schemas.microsoft.com/office/drawing/2014/main" id="{51F7760C-BEEB-4DAD-9553-8B53A7F638FC}"/>
                </a:ext>
              </a:extLst>
            </p:cNvPr>
            <p:cNvSpPr txBox="1"/>
            <p:nvPr/>
          </p:nvSpPr>
          <p:spPr>
            <a:xfrm>
              <a:off x="2643174" y="535782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(0,0,5)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/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𝑣𝑖𝑒𝑤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View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660174" y="1324464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2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8052688" y="202026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95C97A-3C8D-456B-8C43-902725D51012}"/>
              </a:ext>
            </a:extLst>
          </p:cNvPr>
          <p:cNvGrpSpPr/>
          <p:nvPr/>
        </p:nvGrpSpPr>
        <p:grpSpPr>
          <a:xfrm>
            <a:off x="5400218" y="3094831"/>
            <a:ext cx="1762981" cy="1261100"/>
            <a:chOff x="2643174" y="4910779"/>
            <a:chExt cx="1762981" cy="1261100"/>
          </a:xfrm>
        </p:grpSpPr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48B326DA-150C-4F94-89FF-AFED7B1A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5667836"/>
              <a:ext cx="75285" cy="76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" name="직선 화살표 연결선 122">
              <a:extLst>
                <a:ext uri="{FF2B5EF4-FFF2-40B4-BE49-F238E27FC236}">
                  <a16:creationId xmlns:a16="http://schemas.microsoft.com/office/drawing/2014/main" id="{EA5E86C5-1817-4052-B5F3-B22023008476}"/>
                </a:ext>
              </a:extLst>
            </p:cNvPr>
            <p:cNvCxnSpPr>
              <a:cxnSpLocks noChangeShapeType="1"/>
              <a:stCxn id="22" idx="6"/>
            </p:cNvCxnSpPr>
            <p:nvPr/>
          </p:nvCxnSpPr>
          <p:spPr bwMode="auto">
            <a:xfrm flipV="1">
              <a:off x="3647152" y="5705398"/>
              <a:ext cx="759003" cy="8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직선 화살표 연결선 123">
              <a:extLst>
                <a:ext uri="{FF2B5EF4-FFF2-40B4-BE49-F238E27FC236}">
                  <a16:creationId xmlns:a16="http://schemas.microsoft.com/office/drawing/2014/main" id="{E5C909C4-FB47-4179-92E7-A67252AF7991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rot="5400000">
              <a:off x="3143806" y="5732791"/>
              <a:ext cx="438523" cy="439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직선 화살표 연결선 124">
              <a:extLst>
                <a:ext uri="{FF2B5EF4-FFF2-40B4-BE49-F238E27FC236}">
                  <a16:creationId xmlns:a16="http://schemas.microsoft.com/office/drawing/2014/main" id="{6A398174-2D5C-4C4F-897E-659DEBEA26BA}"/>
                </a:ext>
              </a:extLst>
            </p:cNvPr>
            <p:cNvCxnSpPr>
              <a:cxnSpLocks noChangeShapeType="1"/>
              <a:stCxn id="22" idx="0"/>
            </p:cNvCxnSpPr>
            <p:nvPr/>
          </p:nvCxnSpPr>
          <p:spPr bwMode="auto">
            <a:xfrm rot="16200000" flipV="1">
              <a:off x="3229735" y="5288062"/>
              <a:ext cx="757058" cy="249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C3273427-F75B-4F44-83DB-81F04970E57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41199" y="5737033"/>
            <a:ext cx="478620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수식" r:id="rId8" imgW="368140" imgH="203112" progId="Equation.3">
                    <p:embed/>
                  </p:oleObj>
                </mc:Choice>
                <mc:Fallback>
                  <p:oleObj name="수식" r:id="rId8" imgW="368140" imgH="203112" progId="Equation.3">
                    <p:embed/>
                    <p:pic>
                      <p:nvPicPr>
                        <p:cNvPr id="26" name="Object 32">
                          <a:extLst>
                            <a:ext uri="{FF2B5EF4-FFF2-40B4-BE49-F238E27FC236}">
                              <a16:creationId xmlns:a16="http://schemas.microsoft.com/office/drawing/2014/main" id="{C3273427-F75B-4F44-83DB-81F04970E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199" y="5737033"/>
                          <a:ext cx="478620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139">
              <a:extLst>
                <a:ext uri="{FF2B5EF4-FFF2-40B4-BE49-F238E27FC236}">
                  <a16:creationId xmlns:a16="http://schemas.microsoft.com/office/drawing/2014/main" id="{51F7760C-BEEB-4DAD-9553-8B53A7F638FC}"/>
                </a:ext>
              </a:extLst>
            </p:cNvPr>
            <p:cNvSpPr txBox="1"/>
            <p:nvPr/>
          </p:nvSpPr>
          <p:spPr>
            <a:xfrm>
              <a:off x="2643174" y="535782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(0,0,5)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/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𝑣𝑖𝑒𝑤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484F35-DA60-4646-A191-5C699F27EA8E}"/>
                  </a:ext>
                </a:extLst>
              </p:cNvPr>
              <p:cNvSpPr/>
              <p:nvPr/>
            </p:nvSpPr>
            <p:spPr>
              <a:xfrm>
                <a:off x="452160" y="2180207"/>
                <a:ext cx="536005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𝑣𝑖𝑒𝑤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484F35-DA60-4646-A191-5C699F27E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60" y="2180207"/>
                <a:ext cx="5360057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59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View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660174" y="1324464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5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8052688" y="202026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95C97A-3C8D-456B-8C43-902725D51012}"/>
              </a:ext>
            </a:extLst>
          </p:cNvPr>
          <p:cNvGrpSpPr/>
          <p:nvPr/>
        </p:nvGrpSpPr>
        <p:grpSpPr>
          <a:xfrm>
            <a:off x="5400218" y="3094831"/>
            <a:ext cx="1762981" cy="1261100"/>
            <a:chOff x="2643174" y="4910779"/>
            <a:chExt cx="1762981" cy="1261100"/>
          </a:xfrm>
        </p:grpSpPr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48B326DA-150C-4F94-89FF-AFED7B1A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5667836"/>
              <a:ext cx="75285" cy="76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" name="직선 화살표 연결선 122">
              <a:extLst>
                <a:ext uri="{FF2B5EF4-FFF2-40B4-BE49-F238E27FC236}">
                  <a16:creationId xmlns:a16="http://schemas.microsoft.com/office/drawing/2014/main" id="{EA5E86C5-1817-4052-B5F3-B22023008476}"/>
                </a:ext>
              </a:extLst>
            </p:cNvPr>
            <p:cNvCxnSpPr>
              <a:cxnSpLocks noChangeShapeType="1"/>
              <a:stCxn id="22" idx="6"/>
            </p:cNvCxnSpPr>
            <p:nvPr/>
          </p:nvCxnSpPr>
          <p:spPr bwMode="auto">
            <a:xfrm flipV="1">
              <a:off x="3647152" y="5705398"/>
              <a:ext cx="759003" cy="8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직선 화살표 연결선 123">
              <a:extLst>
                <a:ext uri="{FF2B5EF4-FFF2-40B4-BE49-F238E27FC236}">
                  <a16:creationId xmlns:a16="http://schemas.microsoft.com/office/drawing/2014/main" id="{E5C909C4-FB47-4179-92E7-A67252AF7991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rot="5400000">
              <a:off x="3143806" y="5732791"/>
              <a:ext cx="438523" cy="439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직선 화살표 연결선 124">
              <a:extLst>
                <a:ext uri="{FF2B5EF4-FFF2-40B4-BE49-F238E27FC236}">
                  <a16:creationId xmlns:a16="http://schemas.microsoft.com/office/drawing/2014/main" id="{6A398174-2D5C-4C4F-897E-659DEBEA26BA}"/>
                </a:ext>
              </a:extLst>
            </p:cNvPr>
            <p:cNvCxnSpPr>
              <a:cxnSpLocks noChangeShapeType="1"/>
              <a:stCxn id="22" idx="0"/>
            </p:cNvCxnSpPr>
            <p:nvPr/>
          </p:nvCxnSpPr>
          <p:spPr bwMode="auto">
            <a:xfrm rot="16200000" flipV="1">
              <a:off x="3229735" y="5288062"/>
              <a:ext cx="757058" cy="249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C3273427-F75B-4F44-83DB-81F04970E57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41199" y="5737033"/>
            <a:ext cx="478620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수식" r:id="rId8" imgW="368140" imgH="203112" progId="Equation.3">
                    <p:embed/>
                  </p:oleObj>
                </mc:Choice>
                <mc:Fallback>
                  <p:oleObj name="수식" r:id="rId8" imgW="368140" imgH="203112" progId="Equation.3">
                    <p:embed/>
                    <p:pic>
                      <p:nvPicPr>
                        <p:cNvPr id="26" name="Object 32">
                          <a:extLst>
                            <a:ext uri="{FF2B5EF4-FFF2-40B4-BE49-F238E27FC236}">
                              <a16:creationId xmlns:a16="http://schemas.microsoft.com/office/drawing/2014/main" id="{C3273427-F75B-4F44-83DB-81F04970E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199" y="5737033"/>
                          <a:ext cx="478620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139">
              <a:extLst>
                <a:ext uri="{FF2B5EF4-FFF2-40B4-BE49-F238E27FC236}">
                  <a16:creationId xmlns:a16="http://schemas.microsoft.com/office/drawing/2014/main" id="{51F7760C-BEEB-4DAD-9553-8B53A7F638FC}"/>
                </a:ext>
              </a:extLst>
            </p:cNvPr>
            <p:cNvSpPr txBox="1"/>
            <p:nvPr/>
          </p:nvSpPr>
          <p:spPr>
            <a:xfrm>
              <a:off x="2643174" y="535782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(0,0,5)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/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𝑣𝑖𝑒𝑤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484F35-DA60-4646-A191-5C699F27EA8E}"/>
                  </a:ext>
                </a:extLst>
              </p:cNvPr>
              <p:cNvSpPr/>
              <p:nvPr/>
            </p:nvSpPr>
            <p:spPr>
              <a:xfrm>
                <a:off x="452160" y="2180207"/>
                <a:ext cx="536005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𝑣𝑖𝑒𝑤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484F35-DA60-4646-A191-5C699F27E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60" y="2180207"/>
                <a:ext cx="5360057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E79DD7D-E9FE-467C-B8B9-09C1A571E236}"/>
              </a:ext>
            </a:extLst>
          </p:cNvPr>
          <p:cNvSpPr txBox="1"/>
          <p:nvPr/>
        </p:nvSpPr>
        <p:spPr>
          <a:xfrm rot="20690407">
            <a:off x="1504500" y="36496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错误！！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7C33D0-F66F-4A39-A7CA-AE7F97F97394}"/>
              </a:ext>
            </a:extLst>
          </p:cNvPr>
          <p:cNvCxnSpPr/>
          <p:nvPr/>
        </p:nvCxnSpPr>
        <p:spPr bwMode="auto">
          <a:xfrm>
            <a:off x="754596" y="2324636"/>
            <a:ext cx="4620444" cy="102829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9FC84D6-C227-45F9-A115-2E1D05F7FB7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596" y="2365988"/>
            <a:ext cx="4673373" cy="94029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198" name="Picture 6" descr="https://ss0.bdstatic.com/94oJfD_bAAcT8t7mm9GUKT-xh_/timg?image&amp;quality=100&amp;size=b4000_4000&amp;sec=1533179587&amp;di=16204d92258b1d08cad124d0c4cc08f0&amp;src=http://p2.qhimgs4.com/t017b5cec5ce6c8962b.jpg">
            <a:extLst>
              <a:ext uri="{FF2B5EF4-FFF2-40B4-BE49-F238E27FC236}">
                <a16:creationId xmlns:a16="http://schemas.microsoft.com/office/drawing/2014/main" id="{397D72AC-DDF0-4E8C-A8D7-9679021E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66" y="3344581"/>
            <a:ext cx="1684426" cy="147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3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View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660174" y="1324464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1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8052688" y="202026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95C97A-3C8D-456B-8C43-902725D51012}"/>
              </a:ext>
            </a:extLst>
          </p:cNvPr>
          <p:cNvGrpSpPr/>
          <p:nvPr/>
        </p:nvGrpSpPr>
        <p:grpSpPr>
          <a:xfrm>
            <a:off x="5400218" y="3094831"/>
            <a:ext cx="1762981" cy="1261100"/>
            <a:chOff x="2643174" y="4910779"/>
            <a:chExt cx="1762981" cy="1261100"/>
          </a:xfrm>
        </p:grpSpPr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48B326DA-150C-4F94-89FF-AFED7B1A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5667836"/>
              <a:ext cx="75285" cy="76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" name="직선 화살표 연결선 122">
              <a:extLst>
                <a:ext uri="{FF2B5EF4-FFF2-40B4-BE49-F238E27FC236}">
                  <a16:creationId xmlns:a16="http://schemas.microsoft.com/office/drawing/2014/main" id="{EA5E86C5-1817-4052-B5F3-B22023008476}"/>
                </a:ext>
              </a:extLst>
            </p:cNvPr>
            <p:cNvCxnSpPr>
              <a:cxnSpLocks noChangeShapeType="1"/>
              <a:stCxn id="22" idx="6"/>
            </p:cNvCxnSpPr>
            <p:nvPr/>
          </p:nvCxnSpPr>
          <p:spPr bwMode="auto">
            <a:xfrm flipV="1">
              <a:off x="3647152" y="5705398"/>
              <a:ext cx="759003" cy="8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직선 화살표 연결선 123">
              <a:extLst>
                <a:ext uri="{FF2B5EF4-FFF2-40B4-BE49-F238E27FC236}">
                  <a16:creationId xmlns:a16="http://schemas.microsoft.com/office/drawing/2014/main" id="{E5C909C4-FB47-4179-92E7-A67252AF7991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rot="5400000">
              <a:off x="3143806" y="5732791"/>
              <a:ext cx="438523" cy="439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직선 화살표 연결선 124">
              <a:extLst>
                <a:ext uri="{FF2B5EF4-FFF2-40B4-BE49-F238E27FC236}">
                  <a16:creationId xmlns:a16="http://schemas.microsoft.com/office/drawing/2014/main" id="{6A398174-2D5C-4C4F-897E-659DEBEA26BA}"/>
                </a:ext>
              </a:extLst>
            </p:cNvPr>
            <p:cNvCxnSpPr>
              <a:cxnSpLocks noChangeShapeType="1"/>
              <a:stCxn id="22" idx="0"/>
            </p:cNvCxnSpPr>
            <p:nvPr/>
          </p:nvCxnSpPr>
          <p:spPr bwMode="auto">
            <a:xfrm rot="16200000" flipV="1">
              <a:off x="3229735" y="5288062"/>
              <a:ext cx="757058" cy="249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C3273427-F75B-4F44-83DB-81F04970E57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41199" y="5737033"/>
            <a:ext cx="478620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수식" r:id="rId8" imgW="368140" imgH="203112" progId="Equation.3">
                    <p:embed/>
                  </p:oleObj>
                </mc:Choice>
                <mc:Fallback>
                  <p:oleObj name="수식" r:id="rId8" imgW="368140" imgH="203112" progId="Equation.3">
                    <p:embed/>
                    <p:pic>
                      <p:nvPicPr>
                        <p:cNvPr id="26" name="Object 32">
                          <a:extLst>
                            <a:ext uri="{FF2B5EF4-FFF2-40B4-BE49-F238E27FC236}">
                              <a16:creationId xmlns:a16="http://schemas.microsoft.com/office/drawing/2014/main" id="{C3273427-F75B-4F44-83DB-81F04970E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199" y="5737033"/>
                          <a:ext cx="478620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139">
              <a:extLst>
                <a:ext uri="{FF2B5EF4-FFF2-40B4-BE49-F238E27FC236}">
                  <a16:creationId xmlns:a16="http://schemas.microsoft.com/office/drawing/2014/main" id="{51F7760C-BEEB-4DAD-9553-8B53A7F638FC}"/>
                </a:ext>
              </a:extLst>
            </p:cNvPr>
            <p:cNvSpPr txBox="1"/>
            <p:nvPr/>
          </p:nvSpPr>
          <p:spPr>
            <a:xfrm>
              <a:off x="2643174" y="535782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(0,0,5)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/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𝑣𝑖𝑒𝑤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D07809-8A51-47C9-9444-C5F056B3B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15833"/>
                <a:ext cx="5416932" cy="111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484F35-DA60-4646-A191-5C699F27EA8E}"/>
                  </a:ext>
                </a:extLst>
              </p:cNvPr>
              <p:cNvSpPr/>
              <p:nvPr/>
            </p:nvSpPr>
            <p:spPr>
              <a:xfrm>
                <a:off x="452160" y="2180207"/>
                <a:ext cx="553318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𝑣𝑖𝑒𝑤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484F35-DA60-4646-A191-5C699F27E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60" y="2180207"/>
                <a:ext cx="5533181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230CE08-600E-4745-95A8-E9D4274C76EB}"/>
                  </a:ext>
                </a:extLst>
              </p:cNvPr>
              <p:cNvSpPr/>
              <p:nvPr/>
            </p:nvSpPr>
            <p:spPr>
              <a:xfrm>
                <a:off x="2322984" y="3364682"/>
                <a:ext cx="218739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230CE08-600E-4745-95A8-E9D4274C7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84" y="3364682"/>
                <a:ext cx="2187394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3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View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1439590" y="1406709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5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2832104" y="2102513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95C97A-3C8D-456B-8C43-902725D51012}"/>
              </a:ext>
            </a:extLst>
          </p:cNvPr>
          <p:cNvGrpSpPr/>
          <p:nvPr/>
        </p:nvGrpSpPr>
        <p:grpSpPr>
          <a:xfrm>
            <a:off x="179634" y="3177076"/>
            <a:ext cx="1762981" cy="1261100"/>
            <a:chOff x="2643174" y="4910779"/>
            <a:chExt cx="1762981" cy="1261100"/>
          </a:xfrm>
        </p:grpSpPr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48B326DA-150C-4F94-89FF-AFED7B1A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5667836"/>
              <a:ext cx="75285" cy="76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" name="직선 화살표 연결선 122">
              <a:extLst>
                <a:ext uri="{FF2B5EF4-FFF2-40B4-BE49-F238E27FC236}">
                  <a16:creationId xmlns:a16="http://schemas.microsoft.com/office/drawing/2014/main" id="{EA5E86C5-1817-4052-B5F3-B22023008476}"/>
                </a:ext>
              </a:extLst>
            </p:cNvPr>
            <p:cNvCxnSpPr>
              <a:cxnSpLocks noChangeShapeType="1"/>
              <a:stCxn id="22" idx="6"/>
            </p:cNvCxnSpPr>
            <p:nvPr/>
          </p:nvCxnSpPr>
          <p:spPr bwMode="auto">
            <a:xfrm flipV="1">
              <a:off x="3647152" y="5705398"/>
              <a:ext cx="759003" cy="8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직선 화살표 연결선 123">
              <a:extLst>
                <a:ext uri="{FF2B5EF4-FFF2-40B4-BE49-F238E27FC236}">
                  <a16:creationId xmlns:a16="http://schemas.microsoft.com/office/drawing/2014/main" id="{E5C909C4-FB47-4179-92E7-A67252AF7991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rot="5400000">
              <a:off x="3143806" y="5732791"/>
              <a:ext cx="438523" cy="439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직선 화살표 연결선 124">
              <a:extLst>
                <a:ext uri="{FF2B5EF4-FFF2-40B4-BE49-F238E27FC236}">
                  <a16:creationId xmlns:a16="http://schemas.microsoft.com/office/drawing/2014/main" id="{6A398174-2D5C-4C4F-897E-659DEBEA26BA}"/>
                </a:ext>
              </a:extLst>
            </p:cNvPr>
            <p:cNvCxnSpPr>
              <a:cxnSpLocks noChangeShapeType="1"/>
              <a:stCxn id="22" idx="0"/>
            </p:cNvCxnSpPr>
            <p:nvPr/>
          </p:nvCxnSpPr>
          <p:spPr bwMode="auto">
            <a:xfrm rot="16200000" flipV="1">
              <a:off x="3229735" y="5288062"/>
              <a:ext cx="757058" cy="249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C3273427-F75B-4F44-83DB-81F04970E57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41199" y="5737033"/>
            <a:ext cx="478620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수식" r:id="rId8" imgW="368140" imgH="203112" progId="Equation.3">
                    <p:embed/>
                  </p:oleObj>
                </mc:Choice>
                <mc:Fallback>
                  <p:oleObj name="수식" r:id="rId8" imgW="368140" imgH="203112" progId="Equation.3">
                    <p:embed/>
                    <p:pic>
                      <p:nvPicPr>
                        <p:cNvPr id="26" name="Object 32">
                          <a:extLst>
                            <a:ext uri="{FF2B5EF4-FFF2-40B4-BE49-F238E27FC236}">
                              <a16:creationId xmlns:a16="http://schemas.microsoft.com/office/drawing/2014/main" id="{C3273427-F75B-4F44-83DB-81F04970E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199" y="5737033"/>
                          <a:ext cx="478620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139">
              <a:extLst>
                <a:ext uri="{FF2B5EF4-FFF2-40B4-BE49-F238E27FC236}">
                  <a16:creationId xmlns:a16="http://schemas.microsoft.com/office/drawing/2014/main" id="{51F7760C-BEEB-4DAD-9553-8B53A7F638FC}"/>
                </a:ext>
              </a:extLst>
            </p:cNvPr>
            <p:cNvSpPr txBox="1"/>
            <p:nvPr/>
          </p:nvSpPr>
          <p:spPr>
            <a:xfrm>
              <a:off x="2643174" y="535782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(0,0,5)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FE16C7F4-BCB7-495F-93E3-6045A12AD3A1}"/>
              </a:ext>
            </a:extLst>
          </p:cNvPr>
          <p:cNvSpPr/>
          <p:nvPr/>
        </p:nvSpPr>
        <p:spPr>
          <a:xfrm>
            <a:off x="4123526" y="1121616"/>
            <a:ext cx="342902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glTranslatef</a:t>
            </a:r>
            <a:r>
              <a:rPr lang="en-US" altLang="zh-CN" i="1" dirty="0"/>
              <a:t>(</a:t>
            </a:r>
            <a:r>
              <a:rPr lang="en-US" altLang="zh-CN" b="1" i="1" dirty="0" err="1"/>
              <a:t>x,y,z</a:t>
            </a:r>
            <a:r>
              <a:rPr lang="en-US" altLang="zh-CN" b="1" i="1" dirty="0"/>
              <a:t>);</a:t>
            </a:r>
          </a:p>
          <a:p>
            <a:r>
              <a:rPr lang="en-US" altLang="zh-CN" i="1" dirty="0" err="1"/>
              <a:t>glRotatef</a:t>
            </a:r>
            <a:r>
              <a:rPr lang="en-US" altLang="zh-CN" i="1" dirty="0"/>
              <a:t>(</a:t>
            </a:r>
            <a:r>
              <a:rPr lang="en-US" altLang="zh-CN" b="1" i="1" dirty="0"/>
              <a:t>angle, x, y, z);</a:t>
            </a:r>
          </a:p>
          <a:p>
            <a:r>
              <a:rPr lang="en-US" altLang="zh-CN" i="1" dirty="0" err="1"/>
              <a:t>glScalef</a:t>
            </a:r>
            <a:r>
              <a:rPr lang="en-US" altLang="zh-CN" i="1" dirty="0"/>
              <a:t>(</a:t>
            </a:r>
            <a:r>
              <a:rPr lang="en-US" altLang="zh-CN" b="1" i="1" dirty="0"/>
              <a:t>x, y, z);</a:t>
            </a:r>
          </a:p>
        </p:txBody>
      </p:sp>
    </p:spTree>
    <p:extLst>
      <p:ext uri="{BB962C8B-B14F-4D97-AF65-F5344CB8AC3E}">
        <p14:creationId xmlns:p14="http://schemas.microsoft.com/office/powerpoint/2010/main" val="31379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View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52764F0-B767-4109-9A3A-620B45537502}"/>
              </a:ext>
            </a:extLst>
          </p:cNvPr>
          <p:cNvSpPr/>
          <p:nvPr/>
        </p:nvSpPr>
        <p:spPr>
          <a:xfrm>
            <a:off x="919920" y="4401209"/>
            <a:ext cx="62792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gluLookAt</a:t>
            </a:r>
            <a:r>
              <a:rPr lang="en-US" altLang="zh-CN" i="1" dirty="0"/>
              <a:t>(</a:t>
            </a:r>
            <a:r>
              <a:rPr lang="en-US" altLang="zh-CN" b="1" i="1" dirty="0" err="1"/>
              <a:t>eyex,eyey,eyez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centerx,centery,centerz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upx,upy,upz</a:t>
            </a:r>
            <a:r>
              <a:rPr lang="en-US" altLang="zh-CN" b="1" i="1" dirty="0"/>
              <a:t>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729DF7-D311-4AA4-8398-AF3331CC15B0}"/>
              </a:ext>
            </a:extLst>
          </p:cNvPr>
          <p:cNvGrpSpPr/>
          <p:nvPr/>
        </p:nvGrpSpPr>
        <p:grpSpPr>
          <a:xfrm>
            <a:off x="1439590" y="1406709"/>
            <a:ext cx="1693746" cy="2330081"/>
            <a:chOff x="1723945" y="3007891"/>
            <a:chExt cx="1693746" cy="2330081"/>
          </a:xfrm>
        </p:grpSpPr>
        <p:graphicFrame>
          <p:nvGraphicFramePr>
            <p:cNvPr id="33" name="Object 30">
              <a:extLst>
                <a:ext uri="{FF2B5EF4-FFF2-40B4-BE49-F238E27FC236}">
                  <a16:creationId xmlns:a16="http://schemas.microsoft.com/office/drawing/2014/main" id="{BA0F85D2-7712-4C87-9F57-2093B7FB6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그룹 119">
              <a:extLst>
                <a:ext uri="{FF2B5EF4-FFF2-40B4-BE49-F238E27FC236}">
                  <a16:creationId xmlns:a16="http://schemas.microsoft.com/office/drawing/2014/main" id="{59557AD6-A99F-4D21-8E59-8476F2A31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43" name="Oval 33">
                <a:extLst>
                  <a:ext uri="{FF2B5EF4-FFF2-40B4-BE49-F238E27FC236}">
                    <a16:creationId xmlns:a16="http://schemas.microsoft.com/office/drawing/2014/main" id="{47979953-376F-45C5-9D5E-96B7A2C1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4" name="직선 화살표 연결선 69">
                <a:extLst>
                  <a:ext uri="{FF2B5EF4-FFF2-40B4-BE49-F238E27FC236}">
                    <a16:creationId xmlns:a16="http://schemas.microsoft.com/office/drawing/2014/main" id="{0D8D8B65-8EEE-4BC7-9BBF-5B9D18D52E60}"/>
                  </a:ext>
                </a:extLst>
              </p:cNvPr>
              <p:cNvCxnSpPr>
                <a:cxnSpLocks noChangeShapeType="1"/>
                <a:stCxn id="43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" name="직선 화살표 연결선 70">
                <a:extLst>
                  <a:ext uri="{FF2B5EF4-FFF2-40B4-BE49-F238E27FC236}">
                    <a16:creationId xmlns:a16="http://schemas.microsoft.com/office/drawing/2014/main" id="{61229F5B-04AE-400A-A20A-36A3D8D1814A}"/>
                  </a:ext>
                </a:extLst>
              </p:cNvPr>
              <p:cNvCxnSpPr>
                <a:cxnSpLocks noChangeShapeType="1"/>
                <a:stCxn id="43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" name="직선 화살표 연결선 91">
                <a:extLst>
                  <a:ext uri="{FF2B5EF4-FFF2-40B4-BE49-F238E27FC236}">
                    <a16:creationId xmlns:a16="http://schemas.microsoft.com/office/drawing/2014/main" id="{DDC08E15-7C1F-4B5E-BA70-03A8BBF2CBA9}"/>
                  </a:ext>
                </a:extLst>
              </p:cNvPr>
              <p:cNvCxnSpPr>
                <a:cxnSpLocks noChangeShapeType="1"/>
                <a:stCxn id="43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5" name="그룹 113">
              <a:extLst>
                <a:ext uri="{FF2B5EF4-FFF2-40B4-BE49-F238E27FC236}">
                  <a16:creationId xmlns:a16="http://schemas.microsoft.com/office/drawing/2014/main" id="{31C0216F-CE52-4EC0-B2D8-548F0909E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38" name="Object 31">
                <a:extLst>
                  <a:ext uri="{FF2B5EF4-FFF2-40B4-BE49-F238E27FC236}">
                    <a16:creationId xmlns:a16="http://schemas.microsoft.com/office/drawing/2014/main" id="{886D88F6-82F8-45B4-81D7-8EE9D3C8CF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3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Oval 33">
                <a:extLst>
                  <a:ext uri="{FF2B5EF4-FFF2-40B4-BE49-F238E27FC236}">
                    <a16:creationId xmlns:a16="http://schemas.microsoft.com/office/drawing/2014/main" id="{6C070E8B-3F89-4FE8-BBB2-08C564BF6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0" name="직선 화살표 연결선 116">
                <a:extLst>
                  <a:ext uri="{FF2B5EF4-FFF2-40B4-BE49-F238E27FC236}">
                    <a16:creationId xmlns:a16="http://schemas.microsoft.com/office/drawing/2014/main" id="{B92E024E-E4D4-4AEE-AEB6-3BB453FB3E5F}"/>
                  </a:ext>
                </a:extLst>
              </p:cNvPr>
              <p:cNvCxnSpPr>
                <a:cxnSpLocks noChangeShapeType="1"/>
                <a:stCxn id="39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직선 화살표 연결선 117">
                <a:extLst>
                  <a:ext uri="{FF2B5EF4-FFF2-40B4-BE49-F238E27FC236}">
                    <a16:creationId xmlns:a16="http://schemas.microsoft.com/office/drawing/2014/main" id="{B7A17E7E-9311-472F-8E7D-1E5BC1CBA603}"/>
                  </a:ext>
                </a:extLst>
              </p:cNvPr>
              <p:cNvCxnSpPr>
                <a:cxnSpLocks noChangeShapeType="1"/>
                <a:stCxn id="39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직선 화살표 연결선 118">
                <a:extLst>
                  <a:ext uri="{FF2B5EF4-FFF2-40B4-BE49-F238E27FC236}">
                    <a16:creationId xmlns:a16="http://schemas.microsoft.com/office/drawing/2014/main" id="{9E2B20C1-251D-4FB7-A3E9-56727A78F987}"/>
                  </a:ext>
                </a:extLst>
              </p:cNvPr>
              <p:cNvCxnSpPr>
                <a:cxnSpLocks noChangeShapeType="1"/>
                <a:stCxn id="39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" name="정육면체 139">
              <a:extLst>
                <a:ext uri="{FF2B5EF4-FFF2-40B4-BE49-F238E27FC236}">
                  <a16:creationId xmlns:a16="http://schemas.microsoft.com/office/drawing/2014/main" id="{ADDA76AC-450A-43F2-857C-85B8BC1F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TextBox 138">
              <a:extLst>
                <a:ext uri="{FF2B5EF4-FFF2-40B4-BE49-F238E27FC236}">
                  <a16:creationId xmlns:a16="http://schemas.microsoft.com/office/drawing/2014/main" id="{CC7FB55A-4D9C-4B04-B3E3-355B421343A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C6F2819B-B20D-4EBB-96C0-9E587E477661}"/>
              </a:ext>
            </a:extLst>
          </p:cNvPr>
          <p:cNvSpPr/>
          <p:nvPr/>
        </p:nvSpPr>
        <p:spPr>
          <a:xfrm>
            <a:off x="2832104" y="2102513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C3436A-2A8D-445F-8296-6A4E6A896D23}"/>
              </a:ext>
            </a:extLst>
          </p:cNvPr>
          <p:cNvGrpSpPr/>
          <p:nvPr/>
        </p:nvGrpSpPr>
        <p:grpSpPr>
          <a:xfrm>
            <a:off x="179634" y="3177076"/>
            <a:ext cx="1762981" cy="1261100"/>
            <a:chOff x="2643174" y="4910779"/>
            <a:chExt cx="1762981" cy="1261100"/>
          </a:xfrm>
        </p:grpSpPr>
        <p:sp>
          <p:nvSpPr>
            <p:cNvPr id="49" name="Oval 33">
              <a:extLst>
                <a:ext uri="{FF2B5EF4-FFF2-40B4-BE49-F238E27FC236}">
                  <a16:creationId xmlns:a16="http://schemas.microsoft.com/office/drawing/2014/main" id="{DC5F4379-6DEC-4228-8013-D1F10937C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5667836"/>
              <a:ext cx="75285" cy="76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0" name="직선 화살표 연결선 122">
              <a:extLst>
                <a:ext uri="{FF2B5EF4-FFF2-40B4-BE49-F238E27FC236}">
                  <a16:creationId xmlns:a16="http://schemas.microsoft.com/office/drawing/2014/main" id="{A4948E60-6BA6-46E0-9FC4-FA684355E7BD}"/>
                </a:ext>
              </a:extLst>
            </p:cNvPr>
            <p:cNvCxnSpPr>
              <a:cxnSpLocks noChangeShapeType="1"/>
              <a:stCxn id="49" idx="6"/>
            </p:cNvCxnSpPr>
            <p:nvPr/>
          </p:nvCxnSpPr>
          <p:spPr bwMode="auto">
            <a:xfrm flipV="1">
              <a:off x="3647152" y="5705398"/>
              <a:ext cx="759003" cy="8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직선 화살표 연결선 123">
              <a:extLst>
                <a:ext uri="{FF2B5EF4-FFF2-40B4-BE49-F238E27FC236}">
                  <a16:creationId xmlns:a16="http://schemas.microsoft.com/office/drawing/2014/main" id="{470465A3-612E-4BB3-9D7C-4215AC0062CC}"/>
                </a:ext>
              </a:extLst>
            </p:cNvPr>
            <p:cNvCxnSpPr>
              <a:cxnSpLocks noChangeShapeType="1"/>
              <a:stCxn id="49" idx="3"/>
            </p:cNvCxnSpPr>
            <p:nvPr/>
          </p:nvCxnSpPr>
          <p:spPr bwMode="auto">
            <a:xfrm rot="5400000">
              <a:off x="3143806" y="5732791"/>
              <a:ext cx="438523" cy="439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124">
              <a:extLst>
                <a:ext uri="{FF2B5EF4-FFF2-40B4-BE49-F238E27FC236}">
                  <a16:creationId xmlns:a16="http://schemas.microsoft.com/office/drawing/2014/main" id="{44E5A471-3714-4005-9D0C-61235417F1D5}"/>
                </a:ext>
              </a:extLst>
            </p:cNvPr>
            <p:cNvCxnSpPr>
              <a:cxnSpLocks noChangeShapeType="1"/>
              <a:stCxn id="49" idx="0"/>
            </p:cNvCxnSpPr>
            <p:nvPr/>
          </p:nvCxnSpPr>
          <p:spPr bwMode="auto">
            <a:xfrm rot="16200000" flipV="1">
              <a:off x="3229735" y="5288062"/>
              <a:ext cx="757058" cy="249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53" name="Object 32">
              <a:extLst>
                <a:ext uri="{FF2B5EF4-FFF2-40B4-BE49-F238E27FC236}">
                  <a16:creationId xmlns:a16="http://schemas.microsoft.com/office/drawing/2014/main" id="{0AD0464C-93CC-4FC6-9C60-65678FEEF5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41199" y="5737033"/>
            <a:ext cx="478620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수식" r:id="rId8" imgW="368140" imgH="203112" progId="Equation.3">
                    <p:embed/>
                  </p:oleObj>
                </mc:Choice>
                <mc:Fallback>
                  <p:oleObj name="수식" r:id="rId8" imgW="368140" imgH="203112" progId="Equation.3">
                    <p:embed/>
                    <p:pic>
                      <p:nvPicPr>
                        <p:cNvPr id="26" name="Object 32">
                          <a:extLst>
                            <a:ext uri="{FF2B5EF4-FFF2-40B4-BE49-F238E27FC236}">
                              <a16:creationId xmlns:a16="http://schemas.microsoft.com/office/drawing/2014/main" id="{C3273427-F75B-4F44-83DB-81F04970E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199" y="5737033"/>
                          <a:ext cx="478620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139">
              <a:extLst>
                <a:ext uri="{FF2B5EF4-FFF2-40B4-BE49-F238E27FC236}">
                  <a16:creationId xmlns:a16="http://schemas.microsoft.com/office/drawing/2014/main" id="{AB3D14BE-716C-42F3-A915-9AAD8B2344CF}"/>
                </a:ext>
              </a:extLst>
            </p:cNvPr>
            <p:cNvSpPr txBox="1"/>
            <p:nvPr/>
          </p:nvSpPr>
          <p:spPr>
            <a:xfrm>
              <a:off x="2643174" y="535782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(0,0,5)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38533403-07C1-4ADA-8718-47B8D6AE36C7}"/>
              </a:ext>
            </a:extLst>
          </p:cNvPr>
          <p:cNvSpPr/>
          <p:nvPr/>
        </p:nvSpPr>
        <p:spPr>
          <a:xfrm>
            <a:off x="4123526" y="1121616"/>
            <a:ext cx="342902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glTranslatef</a:t>
            </a:r>
            <a:r>
              <a:rPr lang="en-US" altLang="zh-CN" i="1" dirty="0"/>
              <a:t>(</a:t>
            </a:r>
            <a:r>
              <a:rPr lang="en-US" altLang="zh-CN" b="1" i="1" dirty="0" err="1"/>
              <a:t>x,y,z</a:t>
            </a:r>
            <a:r>
              <a:rPr lang="en-US" altLang="zh-CN" b="1" i="1" dirty="0"/>
              <a:t>);</a:t>
            </a:r>
          </a:p>
          <a:p>
            <a:r>
              <a:rPr lang="en-US" altLang="zh-CN" i="1" dirty="0" err="1"/>
              <a:t>glRotatef</a:t>
            </a:r>
            <a:r>
              <a:rPr lang="en-US" altLang="zh-CN" i="1" dirty="0"/>
              <a:t>(</a:t>
            </a:r>
            <a:r>
              <a:rPr lang="en-US" altLang="zh-CN" b="1" i="1" dirty="0"/>
              <a:t>angle, x, y, z);</a:t>
            </a:r>
          </a:p>
          <a:p>
            <a:r>
              <a:rPr lang="en-US" altLang="zh-CN" i="1" dirty="0" err="1"/>
              <a:t>glScalef</a:t>
            </a:r>
            <a:r>
              <a:rPr lang="en-US" altLang="zh-CN" i="1" dirty="0"/>
              <a:t>(</a:t>
            </a:r>
            <a:r>
              <a:rPr lang="en-US" altLang="zh-CN" b="1" i="1" dirty="0"/>
              <a:t>x, y, z);</a:t>
            </a:r>
          </a:p>
        </p:txBody>
      </p:sp>
    </p:spTree>
    <p:extLst>
      <p:ext uri="{BB962C8B-B14F-4D97-AF65-F5344CB8AC3E}">
        <p14:creationId xmlns:p14="http://schemas.microsoft.com/office/powerpoint/2010/main" val="50314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View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52764F0-B767-4109-9A3A-620B45537502}"/>
              </a:ext>
            </a:extLst>
          </p:cNvPr>
          <p:cNvSpPr/>
          <p:nvPr/>
        </p:nvSpPr>
        <p:spPr>
          <a:xfrm>
            <a:off x="919920" y="4401209"/>
            <a:ext cx="62792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gluLookAt</a:t>
            </a:r>
            <a:r>
              <a:rPr lang="en-US" altLang="zh-CN" i="1" dirty="0"/>
              <a:t>(</a:t>
            </a:r>
            <a:r>
              <a:rPr lang="en-US" altLang="zh-CN" b="1" i="1" dirty="0" err="1"/>
              <a:t>eyex,eyey,eyez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centerx,centery,centerz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upx,upy,upz</a:t>
            </a:r>
            <a:r>
              <a:rPr lang="en-US" altLang="zh-CN" b="1" i="1" dirty="0"/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22AB4B-91DC-4B10-A3F4-C449FCCF8993}"/>
              </a:ext>
            </a:extLst>
          </p:cNvPr>
          <p:cNvSpPr/>
          <p:nvPr/>
        </p:nvSpPr>
        <p:spPr>
          <a:xfrm>
            <a:off x="3303859" y="2571750"/>
            <a:ext cx="5402508" cy="1384995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gluLookAt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2D050"/>
                </a:solidFill>
                <a:latin typeface="Consolas" panose="020B0609020204030204" pitchFamily="49" charset="0"/>
              </a:rPr>
              <a:t>0.0f, 0.0f, 5.0f,0.0f, 0.0f, 0.0f,0.0f, 1.0f, 0.0f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glTranslatef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2D050"/>
                </a:solidFill>
                <a:latin typeface="Consolas" panose="020B0609020204030204" pitchFamily="49" charset="0"/>
              </a:rPr>
              <a:t>0.0f, 0.0f, -5.0f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glPointSize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2D050"/>
                </a:solidFill>
                <a:latin typeface="Consolas" panose="020B0609020204030204" pitchFamily="49" charset="0"/>
              </a:rPr>
              <a:t>5.0f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glBegin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D00E8B"/>
                </a:solidFill>
                <a:latin typeface="Consolas" panose="020B0609020204030204" pitchFamily="49" charset="0"/>
              </a:rPr>
              <a:t>GL_POINT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glVertex3f(</a:t>
            </a:r>
            <a:r>
              <a:rPr lang="en-US" altLang="zh-CN" sz="1200" dirty="0">
                <a:solidFill>
                  <a:srgbClr val="92D050"/>
                </a:solidFill>
                <a:latin typeface="Consolas" panose="020B0609020204030204" pitchFamily="49" charset="0"/>
              </a:rPr>
              <a:t>0.0f, 3.0f, 0.0f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glEnd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729DF7-D311-4AA4-8398-AF3331CC15B0}"/>
              </a:ext>
            </a:extLst>
          </p:cNvPr>
          <p:cNvGrpSpPr/>
          <p:nvPr/>
        </p:nvGrpSpPr>
        <p:grpSpPr>
          <a:xfrm>
            <a:off x="1439590" y="1406709"/>
            <a:ext cx="1693746" cy="2330081"/>
            <a:chOff x="1723945" y="3007891"/>
            <a:chExt cx="1693746" cy="2330081"/>
          </a:xfrm>
        </p:grpSpPr>
        <p:graphicFrame>
          <p:nvGraphicFramePr>
            <p:cNvPr id="33" name="Object 30">
              <a:extLst>
                <a:ext uri="{FF2B5EF4-FFF2-40B4-BE49-F238E27FC236}">
                  <a16:creationId xmlns:a16="http://schemas.microsoft.com/office/drawing/2014/main" id="{BA0F85D2-7712-4C87-9F57-2093B7FB6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33" name="Object 30">
                          <a:extLst>
                            <a:ext uri="{FF2B5EF4-FFF2-40B4-BE49-F238E27FC236}">
                              <a16:creationId xmlns:a16="http://schemas.microsoft.com/office/drawing/2014/main" id="{BA0F85D2-7712-4C87-9F57-2093B7FB6D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그룹 119">
              <a:extLst>
                <a:ext uri="{FF2B5EF4-FFF2-40B4-BE49-F238E27FC236}">
                  <a16:creationId xmlns:a16="http://schemas.microsoft.com/office/drawing/2014/main" id="{59557AD6-A99F-4D21-8E59-8476F2A31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43" name="Oval 33">
                <a:extLst>
                  <a:ext uri="{FF2B5EF4-FFF2-40B4-BE49-F238E27FC236}">
                    <a16:creationId xmlns:a16="http://schemas.microsoft.com/office/drawing/2014/main" id="{47979953-376F-45C5-9D5E-96B7A2C1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4" name="직선 화살표 연결선 69">
                <a:extLst>
                  <a:ext uri="{FF2B5EF4-FFF2-40B4-BE49-F238E27FC236}">
                    <a16:creationId xmlns:a16="http://schemas.microsoft.com/office/drawing/2014/main" id="{0D8D8B65-8EEE-4BC7-9BBF-5B9D18D52E60}"/>
                  </a:ext>
                </a:extLst>
              </p:cNvPr>
              <p:cNvCxnSpPr>
                <a:cxnSpLocks noChangeShapeType="1"/>
                <a:stCxn id="43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" name="직선 화살표 연결선 70">
                <a:extLst>
                  <a:ext uri="{FF2B5EF4-FFF2-40B4-BE49-F238E27FC236}">
                    <a16:creationId xmlns:a16="http://schemas.microsoft.com/office/drawing/2014/main" id="{61229F5B-04AE-400A-A20A-36A3D8D1814A}"/>
                  </a:ext>
                </a:extLst>
              </p:cNvPr>
              <p:cNvCxnSpPr>
                <a:cxnSpLocks noChangeShapeType="1"/>
                <a:stCxn id="43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" name="직선 화살표 연결선 91">
                <a:extLst>
                  <a:ext uri="{FF2B5EF4-FFF2-40B4-BE49-F238E27FC236}">
                    <a16:creationId xmlns:a16="http://schemas.microsoft.com/office/drawing/2014/main" id="{DDC08E15-7C1F-4B5E-BA70-03A8BBF2CBA9}"/>
                  </a:ext>
                </a:extLst>
              </p:cNvPr>
              <p:cNvCxnSpPr>
                <a:cxnSpLocks noChangeShapeType="1"/>
                <a:stCxn id="43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5" name="그룹 113">
              <a:extLst>
                <a:ext uri="{FF2B5EF4-FFF2-40B4-BE49-F238E27FC236}">
                  <a16:creationId xmlns:a16="http://schemas.microsoft.com/office/drawing/2014/main" id="{31C0216F-CE52-4EC0-B2D8-548F0909E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38" name="Object 31">
                <a:extLst>
                  <a:ext uri="{FF2B5EF4-FFF2-40B4-BE49-F238E27FC236}">
                    <a16:creationId xmlns:a16="http://schemas.microsoft.com/office/drawing/2014/main" id="{886D88F6-82F8-45B4-81D7-8EE9D3C8CF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5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38" name="Object 31">
                            <a:extLst>
                              <a:ext uri="{FF2B5EF4-FFF2-40B4-BE49-F238E27FC236}">
                                <a16:creationId xmlns:a16="http://schemas.microsoft.com/office/drawing/2014/main" id="{886D88F6-82F8-45B4-81D7-8EE9D3C8CFE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Oval 33">
                <a:extLst>
                  <a:ext uri="{FF2B5EF4-FFF2-40B4-BE49-F238E27FC236}">
                    <a16:creationId xmlns:a16="http://schemas.microsoft.com/office/drawing/2014/main" id="{6C070E8B-3F89-4FE8-BBB2-08C564BF6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0" name="직선 화살표 연결선 116">
                <a:extLst>
                  <a:ext uri="{FF2B5EF4-FFF2-40B4-BE49-F238E27FC236}">
                    <a16:creationId xmlns:a16="http://schemas.microsoft.com/office/drawing/2014/main" id="{B92E024E-E4D4-4AEE-AEB6-3BB453FB3E5F}"/>
                  </a:ext>
                </a:extLst>
              </p:cNvPr>
              <p:cNvCxnSpPr>
                <a:cxnSpLocks noChangeShapeType="1"/>
                <a:stCxn id="39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직선 화살표 연결선 117">
                <a:extLst>
                  <a:ext uri="{FF2B5EF4-FFF2-40B4-BE49-F238E27FC236}">
                    <a16:creationId xmlns:a16="http://schemas.microsoft.com/office/drawing/2014/main" id="{B7A17E7E-9311-472F-8E7D-1E5BC1CBA603}"/>
                  </a:ext>
                </a:extLst>
              </p:cNvPr>
              <p:cNvCxnSpPr>
                <a:cxnSpLocks noChangeShapeType="1"/>
                <a:stCxn id="39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직선 화살표 연결선 118">
                <a:extLst>
                  <a:ext uri="{FF2B5EF4-FFF2-40B4-BE49-F238E27FC236}">
                    <a16:creationId xmlns:a16="http://schemas.microsoft.com/office/drawing/2014/main" id="{9E2B20C1-251D-4FB7-A3E9-56727A78F987}"/>
                  </a:ext>
                </a:extLst>
              </p:cNvPr>
              <p:cNvCxnSpPr>
                <a:cxnSpLocks noChangeShapeType="1"/>
                <a:stCxn id="39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" name="정육면체 139">
              <a:extLst>
                <a:ext uri="{FF2B5EF4-FFF2-40B4-BE49-F238E27FC236}">
                  <a16:creationId xmlns:a16="http://schemas.microsoft.com/office/drawing/2014/main" id="{ADDA76AC-450A-43F2-857C-85B8BC1F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TextBox 138">
              <a:extLst>
                <a:ext uri="{FF2B5EF4-FFF2-40B4-BE49-F238E27FC236}">
                  <a16:creationId xmlns:a16="http://schemas.microsoft.com/office/drawing/2014/main" id="{CC7FB55A-4D9C-4B04-B3E3-355B421343A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C6F2819B-B20D-4EBB-96C0-9E587E477661}"/>
              </a:ext>
            </a:extLst>
          </p:cNvPr>
          <p:cNvSpPr/>
          <p:nvPr/>
        </p:nvSpPr>
        <p:spPr>
          <a:xfrm>
            <a:off x="2832104" y="2102513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C3436A-2A8D-445F-8296-6A4E6A896D23}"/>
              </a:ext>
            </a:extLst>
          </p:cNvPr>
          <p:cNvGrpSpPr/>
          <p:nvPr/>
        </p:nvGrpSpPr>
        <p:grpSpPr>
          <a:xfrm>
            <a:off x="179634" y="3177076"/>
            <a:ext cx="1762981" cy="1261100"/>
            <a:chOff x="2643174" y="4910779"/>
            <a:chExt cx="1762981" cy="1261100"/>
          </a:xfrm>
        </p:grpSpPr>
        <p:sp>
          <p:nvSpPr>
            <p:cNvPr id="49" name="Oval 33">
              <a:extLst>
                <a:ext uri="{FF2B5EF4-FFF2-40B4-BE49-F238E27FC236}">
                  <a16:creationId xmlns:a16="http://schemas.microsoft.com/office/drawing/2014/main" id="{DC5F4379-6DEC-4228-8013-D1F10937C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5667836"/>
              <a:ext cx="75285" cy="767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0" name="직선 화살표 연결선 122">
              <a:extLst>
                <a:ext uri="{FF2B5EF4-FFF2-40B4-BE49-F238E27FC236}">
                  <a16:creationId xmlns:a16="http://schemas.microsoft.com/office/drawing/2014/main" id="{A4948E60-6BA6-46E0-9FC4-FA684355E7BD}"/>
                </a:ext>
              </a:extLst>
            </p:cNvPr>
            <p:cNvCxnSpPr>
              <a:cxnSpLocks noChangeShapeType="1"/>
              <a:stCxn id="49" idx="6"/>
            </p:cNvCxnSpPr>
            <p:nvPr/>
          </p:nvCxnSpPr>
          <p:spPr bwMode="auto">
            <a:xfrm flipV="1">
              <a:off x="3647152" y="5705398"/>
              <a:ext cx="759003" cy="82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직선 화살표 연결선 123">
              <a:extLst>
                <a:ext uri="{FF2B5EF4-FFF2-40B4-BE49-F238E27FC236}">
                  <a16:creationId xmlns:a16="http://schemas.microsoft.com/office/drawing/2014/main" id="{470465A3-612E-4BB3-9D7C-4215AC0062CC}"/>
                </a:ext>
              </a:extLst>
            </p:cNvPr>
            <p:cNvCxnSpPr>
              <a:cxnSpLocks noChangeShapeType="1"/>
              <a:stCxn id="49" idx="3"/>
            </p:cNvCxnSpPr>
            <p:nvPr/>
          </p:nvCxnSpPr>
          <p:spPr bwMode="auto">
            <a:xfrm rot="5400000">
              <a:off x="3143806" y="5732791"/>
              <a:ext cx="438523" cy="439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124">
              <a:extLst>
                <a:ext uri="{FF2B5EF4-FFF2-40B4-BE49-F238E27FC236}">
                  <a16:creationId xmlns:a16="http://schemas.microsoft.com/office/drawing/2014/main" id="{44E5A471-3714-4005-9D0C-61235417F1D5}"/>
                </a:ext>
              </a:extLst>
            </p:cNvPr>
            <p:cNvCxnSpPr>
              <a:cxnSpLocks noChangeShapeType="1"/>
              <a:stCxn id="49" idx="0"/>
            </p:cNvCxnSpPr>
            <p:nvPr/>
          </p:nvCxnSpPr>
          <p:spPr bwMode="auto">
            <a:xfrm rot="16200000" flipV="1">
              <a:off x="3229735" y="5288062"/>
              <a:ext cx="757058" cy="249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53" name="Object 32">
              <a:extLst>
                <a:ext uri="{FF2B5EF4-FFF2-40B4-BE49-F238E27FC236}">
                  <a16:creationId xmlns:a16="http://schemas.microsoft.com/office/drawing/2014/main" id="{0AD0464C-93CC-4FC6-9C60-65678FEEF5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41199" y="5737033"/>
            <a:ext cx="478620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수식" r:id="rId8" imgW="368140" imgH="203112" progId="Equation.3">
                    <p:embed/>
                  </p:oleObj>
                </mc:Choice>
                <mc:Fallback>
                  <p:oleObj name="수식" r:id="rId8" imgW="368140" imgH="203112" progId="Equation.3">
                    <p:embed/>
                    <p:pic>
                      <p:nvPicPr>
                        <p:cNvPr id="53" name="Object 32">
                          <a:extLst>
                            <a:ext uri="{FF2B5EF4-FFF2-40B4-BE49-F238E27FC236}">
                              <a16:creationId xmlns:a16="http://schemas.microsoft.com/office/drawing/2014/main" id="{0AD0464C-93CC-4FC6-9C60-65678FEEF5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199" y="5737033"/>
                          <a:ext cx="478620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139">
              <a:extLst>
                <a:ext uri="{FF2B5EF4-FFF2-40B4-BE49-F238E27FC236}">
                  <a16:creationId xmlns:a16="http://schemas.microsoft.com/office/drawing/2014/main" id="{AB3D14BE-716C-42F3-A915-9AAD8B2344CF}"/>
                </a:ext>
              </a:extLst>
            </p:cNvPr>
            <p:cNvSpPr txBox="1"/>
            <p:nvPr/>
          </p:nvSpPr>
          <p:spPr>
            <a:xfrm>
              <a:off x="2643174" y="535782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(0,0,5)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38533403-07C1-4ADA-8718-47B8D6AE36C7}"/>
              </a:ext>
            </a:extLst>
          </p:cNvPr>
          <p:cNvSpPr/>
          <p:nvPr/>
        </p:nvSpPr>
        <p:spPr>
          <a:xfrm>
            <a:off x="4123526" y="1121616"/>
            <a:ext cx="342902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glTranslatef</a:t>
            </a:r>
            <a:r>
              <a:rPr lang="en-US" altLang="zh-CN" i="1" dirty="0"/>
              <a:t>(</a:t>
            </a:r>
            <a:r>
              <a:rPr lang="en-US" altLang="zh-CN" b="1" i="1" dirty="0" err="1"/>
              <a:t>x,y,z</a:t>
            </a:r>
            <a:r>
              <a:rPr lang="en-US" altLang="zh-CN" b="1" i="1" dirty="0"/>
              <a:t>);</a:t>
            </a:r>
          </a:p>
          <a:p>
            <a:r>
              <a:rPr lang="en-US" altLang="zh-CN" i="1" dirty="0" err="1"/>
              <a:t>glRotatef</a:t>
            </a:r>
            <a:r>
              <a:rPr lang="en-US" altLang="zh-CN" i="1" dirty="0"/>
              <a:t>(</a:t>
            </a:r>
            <a:r>
              <a:rPr lang="en-US" altLang="zh-CN" b="1" i="1" dirty="0"/>
              <a:t>angle, x, y, z);</a:t>
            </a:r>
          </a:p>
          <a:p>
            <a:r>
              <a:rPr lang="en-US" altLang="zh-CN" i="1" dirty="0" err="1"/>
              <a:t>glScalef</a:t>
            </a:r>
            <a:r>
              <a:rPr lang="en-US" altLang="zh-CN" i="1" dirty="0"/>
              <a:t>(</a:t>
            </a:r>
            <a:r>
              <a:rPr lang="en-US" altLang="zh-CN" b="1" i="1" dirty="0"/>
              <a:t>x, y, z);</a:t>
            </a:r>
          </a:p>
        </p:txBody>
      </p:sp>
    </p:spTree>
    <p:extLst>
      <p:ext uri="{BB962C8B-B14F-4D97-AF65-F5344CB8AC3E}">
        <p14:creationId xmlns:p14="http://schemas.microsoft.com/office/powerpoint/2010/main" val="399249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Pages>0</Pages>
  <Words>491</Words>
  <Characters>0</Characters>
  <Application>Microsoft Office PowerPoint</Application>
  <DocSecurity>0</DocSecurity>
  <PresentationFormat>全屏显示(16:9)</PresentationFormat>
  <Lines>0</Lines>
  <Paragraphs>79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Cambria Math</vt:lpstr>
      <vt:lpstr>Consolas</vt:lpstr>
      <vt:lpstr>Office 主题​​</vt:lpstr>
      <vt:lpstr>비트맵 이미지</vt:lpstr>
      <vt:lpstr>수식</vt:lpstr>
      <vt:lpstr>PowerPoint 演示文稿</vt:lpstr>
      <vt:lpstr>计算机图形管线</vt:lpstr>
      <vt:lpstr>Model &amp; View Transformation</vt:lpstr>
      <vt:lpstr>Model &amp; View Transformation</vt:lpstr>
      <vt:lpstr>Model &amp; View Transformation</vt:lpstr>
      <vt:lpstr>Model &amp; View Transformation</vt:lpstr>
      <vt:lpstr>Model &amp; View Transformation</vt:lpstr>
      <vt:lpstr>Model &amp; View Transformation</vt:lpstr>
      <vt:lpstr>Model &amp; View Transformation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 赐</cp:lastModifiedBy>
  <cp:revision>60</cp:revision>
  <dcterms:created xsi:type="dcterms:W3CDTF">2014-10-20T05:47:00Z</dcterms:created>
  <dcterms:modified xsi:type="dcterms:W3CDTF">2018-08-02T05:51:58Z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