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0" r:id="rId3"/>
    <p:sldId id="301" r:id="rId4"/>
    <p:sldId id="302" r:id="rId5"/>
    <p:sldId id="303" r:id="rId6"/>
    <p:sldId id="304" r:id="rId7"/>
    <p:sldId id="259" r:id="rId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00E8B"/>
    <a:srgbClr val="008D75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4D0CC2DE-6C1C-4509-BC63-F0DA43888320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5D0483-2F5F-45F7-9B68-83CE71492FF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75381C5-0A74-4353-9479-00D995EE15A0}" type="datetime1">
              <a:rPr lang="zh-CN" altLang="en-US"/>
              <a:pPr>
                <a:defRPr/>
              </a:pPr>
              <a:t>2018/8/2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77762A36-1059-4942-99B5-72E1D3D17C4E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F35F8A9D-FDB9-4527-9AB9-741D4A2BD798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A39BB19F-C8EA-49DF-90F6-68B4C44531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47BDA99B-0ACB-4858-BE50-668A78CBB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8339683-403E-4456-A0FB-277187B7DB71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7729B-5A36-4815-BE1E-49FC0A67A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4332E9-048B-4342-879A-635FE958C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019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A7112-856E-4D77-A739-F3765BA5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E912BE-356F-47FD-A680-011B505E9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8301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B874B3-8E4E-4BB4-839E-57F1EEE9B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781622-3460-4F7F-8A54-E1B3134C1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855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D94FB-D5B6-4972-8FBA-86DF444E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177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263F6-81F3-45E8-8C2D-FF45B640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F80A2-D779-4E19-A0CE-6CAA7524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634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8D84D-B55A-4775-B48E-F633A07A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AF43C-5FDA-40F4-91BB-4C3933EF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404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8ACBE-ED66-42A8-88F2-630C07AD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AE6A5-20EB-47D9-B711-E074E95BB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CAAB4-A4DE-4D98-A7B6-C54D447E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913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69F87-AA8F-446A-9BE0-48B56165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30928-D7A9-44C0-B34F-CC385BE37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2650FE-B1FA-4890-8600-ECE3A0042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6DA453-D392-4CA4-BEA0-B404D510B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2D377C-FECF-4636-BB30-914890A3E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1811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8216-E65F-4F27-8E55-7460FD7B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273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0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FA016-6BE3-4B7D-8DF6-E058401E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2BB86-B1F4-4DB0-BDCC-119A009E9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483193-9883-4EF3-A40F-34D2542CF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570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0D970-041C-4ECE-A2C0-7D5A04D3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AFE45D-98BE-4EDF-9B9D-610F4641E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72721-D67F-470D-810F-98DB0AD3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66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99339531-CAEC-4A74-B2C6-B16E0CFCD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1">
            <a:extLst>
              <a:ext uri="{FF2B5EF4-FFF2-40B4-BE49-F238E27FC236}">
                <a16:creationId xmlns:a16="http://schemas.microsoft.com/office/drawing/2014/main" id="{7A14F2AC-5FED-488D-9E78-548C780A4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106363"/>
            <a:ext cx="8124825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90000"/>
              </a:lnSpc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计算机图形管线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Computer Graphics Pipeline</a:t>
            </a:r>
          </a:p>
        </p:txBody>
      </p:sp>
      <p:grpSp>
        <p:nvGrpSpPr>
          <p:cNvPr id="2052" name="组合 1">
            <a:extLst>
              <a:ext uri="{FF2B5EF4-FFF2-40B4-BE49-F238E27FC236}">
                <a16:creationId xmlns:a16="http://schemas.microsoft.com/office/drawing/2014/main" id="{06B363D5-2ED1-4D84-8581-C7928E7494DF}"/>
              </a:ext>
            </a:extLst>
          </p:cNvPr>
          <p:cNvGrpSpPr>
            <a:grpSpLocks/>
          </p:cNvGrpSpPr>
          <p:nvPr/>
        </p:nvGrpSpPr>
        <p:grpSpPr bwMode="auto">
          <a:xfrm>
            <a:off x="4549775" y="3148013"/>
            <a:ext cx="4202113" cy="1493837"/>
            <a:chOff x="4473575" y="2012950"/>
            <a:chExt cx="4202113" cy="1493838"/>
          </a:xfrm>
        </p:grpSpPr>
        <p:sp>
          <p:nvSpPr>
            <p:cNvPr id="2055" name="文本框 4">
              <a:extLst>
                <a:ext uri="{FF2B5EF4-FFF2-40B4-BE49-F238E27FC236}">
                  <a16:creationId xmlns:a16="http://schemas.microsoft.com/office/drawing/2014/main" id="{C7E90A43-3E64-432B-9DBE-78CCBE75F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575" y="2787650"/>
              <a:ext cx="4202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讲师的</a:t>
              </a: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CSDN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博客地址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6" name="矩形 6">
              <a:extLst>
                <a:ext uri="{FF2B5EF4-FFF2-40B4-BE49-F238E27FC236}">
                  <a16:creationId xmlns:a16="http://schemas.microsoft.com/office/drawing/2014/main" id="{0E44776B-8217-49C2-8862-093014229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2176463"/>
              <a:ext cx="3019425" cy="53816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57" name="矩形 7">
              <a:extLst>
                <a:ext uri="{FF2B5EF4-FFF2-40B4-BE49-F238E27FC236}">
                  <a16:creationId xmlns:a16="http://schemas.microsoft.com/office/drawing/2014/main" id="{F1BAD47E-7DBE-4DAF-B7AF-FCCCA00E7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525" y="2012950"/>
              <a:ext cx="2990850" cy="70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3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张 赐</a:t>
              </a:r>
              <a:endParaRPr lang="en-US" altLang="zh-CN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8" name="文本框 6">
              <a:extLst>
                <a:ext uri="{FF2B5EF4-FFF2-40B4-BE49-F238E27FC236}">
                  <a16:creationId xmlns:a16="http://schemas.microsoft.com/office/drawing/2014/main" id="{E2552FCF-9585-423C-8647-EB28B4252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3230563"/>
              <a:ext cx="3527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https://blog.csdn.net/zhangci226</a:t>
              </a:r>
              <a:endParaRPr lang="zh-CN" altLang="en-US" sz="120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9D64DC90-93F9-4F90-A0AD-EDB0D44F6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69B77AD-991C-4D36-8219-4D20BE404871}"/>
              </a:ext>
            </a:extLst>
          </p:cNvPr>
          <p:cNvSpPr/>
          <p:nvPr/>
        </p:nvSpPr>
        <p:spPr>
          <a:xfrm>
            <a:off x="4045043" y="1845730"/>
            <a:ext cx="4216219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ModelView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Matrix</a:t>
            </a:r>
          </a:p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OpenGL 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实践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环境配置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1A79FD5F-9A10-4711-B51E-A3EF67E9A1DC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Win10 + VS2017 + OpenGL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GLU,GLUT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扩展库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VS2017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自带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OpenGL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相关头文件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Win10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自带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OpenGL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相关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DLL</a:t>
            </a:r>
          </a:p>
        </p:txBody>
      </p:sp>
    </p:spTree>
    <p:extLst>
      <p:ext uri="{BB962C8B-B14F-4D97-AF65-F5344CB8AC3E}">
        <p14:creationId xmlns:p14="http://schemas.microsoft.com/office/powerpoint/2010/main" val="77223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环境配置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2048C7A-F4C6-4575-8DA9-D1A0C64BC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52" y="1131888"/>
            <a:ext cx="5937624" cy="381606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4DD2243-CA0B-476F-B6BB-7E3C95A54480}"/>
              </a:ext>
            </a:extLst>
          </p:cNvPr>
          <p:cNvSpPr/>
          <p:nvPr/>
        </p:nvSpPr>
        <p:spPr bwMode="auto">
          <a:xfrm>
            <a:off x="3707928" y="1944000"/>
            <a:ext cx="2592216" cy="1440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FAF1F8-1184-4943-9969-5C7E999DBCCB}"/>
              </a:ext>
            </a:extLst>
          </p:cNvPr>
          <p:cNvSpPr/>
          <p:nvPr/>
        </p:nvSpPr>
        <p:spPr bwMode="auto">
          <a:xfrm>
            <a:off x="3707928" y="2192987"/>
            <a:ext cx="2592216" cy="1440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53AAB1-AEFA-45DE-B2D3-88C5C9DDD4D1}"/>
              </a:ext>
            </a:extLst>
          </p:cNvPr>
          <p:cNvSpPr txBox="1"/>
          <p:nvPr/>
        </p:nvSpPr>
        <p:spPr>
          <a:xfrm>
            <a:off x="6523536" y="1738757"/>
            <a:ext cx="2368824" cy="42820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设置</a:t>
            </a:r>
            <a:r>
              <a:rPr lang="en-US" altLang="zh-CN" sz="1600" dirty="0" err="1">
                <a:solidFill>
                  <a:srgbClr val="FF0000"/>
                </a:solidFill>
              </a:rPr>
              <a:t>glu,glut</a:t>
            </a:r>
            <a:r>
              <a:rPr lang="zh-CN" altLang="en-US" sz="1600" dirty="0">
                <a:solidFill>
                  <a:srgbClr val="FF0000"/>
                </a:solidFill>
              </a:rPr>
              <a:t>头文件路径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21DBF2-0301-47E5-BFCF-9DFBC790B059}"/>
              </a:ext>
            </a:extLst>
          </p:cNvPr>
          <p:cNvSpPr txBox="1"/>
          <p:nvPr/>
        </p:nvSpPr>
        <p:spPr>
          <a:xfrm>
            <a:off x="6523536" y="2050890"/>
            <a:ext cx="2440830" cy="42820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设置</a:t>
            </a:r>
            <a:r>
              <a:rPr lang="en-US" altLang="zh-CN" sz="1600" dirty="0" err="1">
                <a:solidFill>
                  <a:srgbClr val="FF0000"/>
                </a:solidFill>
              </a:rPr>
              <a:t>glu,glut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lib</a:t>
            </a:r>
            <a:r>
              <a:rPr lang="zh-CN" altLang="en-US" sz="1600" dirty="0">
                <a:solidFill>
                  <a:srgbClr val="FF0000"/>
                </a:solidFill>
              </a:rPr>
              <a:t>文件路径</a:t>
            </a:r>
          </a:p>
        </p:txBody>
      </p:sp>
    </p:spTree>
    <p:extLst>
      <p:ext uri="{BB962C8B-B14F-4D97-AF65-F5344CB8AC3E}">
        <p14:creationId xmlns:p14="http://schemas.microsoft.com/office/powerpoint/2010/main" val="352289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05AAC53-1055-4866-B265-D5641AB58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45" y="1131888"/>
            <a:ext cx="5937531" cy="3816000"/>
          </a:xfrm>
          <a:prstGeom prst="rect">
            <a:avLst/>
          </a:prstGeom>
        </p:spPr>
      </p:pic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环境配置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4DD2243-CA0B-476F-B6BB-7E3C95A54480}"/>
              </a:ext>
            </a:extLst>
          </p:cNvPr>
          <p:cNvSpPr/>
          <p:nvPr/>
        </p:nvSpPr>
        <p:spPr bwMode="auto">
          <a:xfrm>
            <a:off x="3690000" y="1692000"/>
            <a:ext cx="2592216" cy="1440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53AAB1-AEFA-45DE-B2D3-88C5C9DDD4D1}"/>
              </a:ext>
            </a:extLst>
          </p:cNvPr>
          <p:cNvSpPr txBox="1"/>
          <p:nvPr/>
        </p:nvSpPr>
        <p:spPr>
          <a:xfrm>
            <a:off x="6325626" y="1512797"/>
            <a:ext cx="2368824" cy="42820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添加</a:t>
            </a:r>
            <a:r>
              <a:rPr lang="en-US" altLang="zh-CN" sz="1600" dirty="0">
                <a:solidFill>
                  <a:srgbClr val="FF0000"/>
                </a:solidFill>
              </a:rPr>
              <a:t>glut32.lib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335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环境配置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1A79FD5F-9A10-4711-B51E-A3EF67E9A1DC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空工程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完成最简化的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OpenGL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运行框架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18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1A79FD5F-9A10-4711-B51E-A3EF67E9A1DC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glTranslatef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glRotatef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glScalef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glMatrixMode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gluLookAt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glGetDoublev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5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work\CSDN学院ppt\5.jpg">
            <a:extLst>
              <a:ext uri="{FF2B5EF4-FFF2-40B4-BE49-F238E27FC236}">
                <a16:creationId xmlns:a16="http://schemas.microsoft.com/office/drawing/2014/main" id="{08404AD7-7415-42DA-91A0-D18443F3F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>
            <a:extLst>
              <a:ext uri="{FF2B5EF4-FFF2-40B4-BE49-F238E27FC236}">
                <a16:creationId xmlns:a16="http://schemas.microsoft.com/office/drawing/2014/main" id="{8395BCE5-FBE9-447D-AFCE-465E10F4D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6000"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THANKS</a:t>
            </a:r>
            <a:endParaRPr lang="zh-CN" altLang="en-US" sz="6000"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sp>
        <p:nvSpPr>
          <p:cNvPr id="10244" name="矩形 3">
            <a:extLst>
              <a:ext uri="{FF2B5EF4-FFF2-40B4-BE49-F238E27FC236}">
                <a16:creationId xmlns:a16="http://schemas.microsoft.com/office/drawing/2014/main" id="{403B2A46-68ED-4B8B-BAC9-65E0241AC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10245" name="矩形 4">
            <a:extLst>
              <a:ext uri="{FF2B5EF4-FFF2-40B4-BE49-F238E27FC236}">
                <a16:creationId xmlns:a16="http://schemas.microsoft.com/office/drawing/2014/main" id="{BDDAD903-6960-40E4-B9B9-1408F7512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46" name="文本框 5">
            <a:extLst>
              <a:ext uri="{FF2B5EF4-FFF2-40B4-BE49-F238E27FC236}">
                <a16:creationId xmlns:a16="http://schemas.microsoft.com/office/drawing/2014/main" id="{975D901E-51C3-4384-AEF2-F384E24B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47" name="Picture 2">
            <a:extLst>
              <a:ext uri="{FF2B5EF4-FFF2-40B4-BE49-F238E27FC236}">
                <a16:creationId xmlns:a16="http://schemas.microsoft.com/office/drawing/2014/main" id="{A6587DA6-4E23-460A-82EF-D00683895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Pages>0</Pages>
  <Words>220</Words>
  <Characters>0</Characters>
  <Application>Microsoft Office PowerPoint</Application>
  <DocSecurity>0</DocSecurity>
  <PresentationFormat>全屏显示(16:9)</PresentationFormat>
  <Lines>0</Lines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 Unicode MS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环境配置</vt:lpstr>
      <vt:lpstr>环境配置</vt:lpstr>
      <vt:lpstr>环境配置</vt:lpstr>
      <vt:lpstr>环境配置</vt:lpstr>
      <vt:lpstr>重点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 赐</cp:lastModifiedBy>
  <cp:revision>69</cp:revision>
  <dcterms:created xsi:type="dcterms:W3CDTF">2014-10-20T05:47:00Z</dcterms:created>
  <dcterms:modified xsi:type="dcterms:W3CDTF">2018-08-02T06:25:30Z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