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5" r:id="rId4"/>
    <p:sldId id="306" r:id="rId5"/>
    <p:sldId id="307" r:id="rId6"/>
    <p:sldId id="308" r:id="rId7"/>
    <p:sldId id="310" r:id="rId8"/>
    <p:sldId id="309" r:id="rId9"/>
    <p:sldId id="311" r:id="rId10"/>
    <p:sldId id="313" r:id="rId11"/>
    <p:sldId id="312" r:id="rId12"/>
    <p:sldId id="314" r:id="rId13"/>
    <p:sldId id="315" r:id="rId14"/>
    <p:sldId id="316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法线计算与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Shading</a:t>
            </a: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线性差值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D69519-A589-4641-B2F0-EA35C17ED4B9}"/>
              </a:ext>
            </a:extLst>
          </p:cNvPr>
          <p:cNvGrpSpPr/>
          <p:nvPr/>
        </p:nvGrpSpPr>
        <p:grpSpPr>
          <a:xfrm>
            <a:off x="4633367" y="2111608"/>
            <a:ext cx="3891605" cy="1900262"/>
            <a:chOff x="4633367" y="1372889"/>
            <a:chExt cx="3891605" cy="190026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26712-538C-4363-AF25-20AE000483BD}"/>
                </a:ext>
              </a:extLst>
            </p:cNvPr>
            <p:cNvCxnSpPr/>
            <p:nvPr/>
          </p:nvCxnSpPr>
          <p:spPr bwMode="auto">
            <a:xfrm>
              <a:off x="4932030" y="2283726"/>
              <a:ext cx="32402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20FF86-CB4B-4A9E-8544-D9C5BABD322F}"/>
                </a:ext>
              </a:extLst>
            </p:cNvPr>
            <p:cNvSpPr/>
            <p:nvPr/>
          </p:nvSpPr>
          <p:spPr bwMode="auto">
            <a:xfrm>
              <a:off x="4895663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C8109D7-EB11-4017-A4A1-A747FA4844CD}"/>
                </a:ext>
              </a:extLst>
            </p:cNvPr>
            <p:cNvSpPr/>
            <p:nvPr/>
          </p:nvSpPr>
          <p:spPr bwMode="auto">
            <a:xfrm>
              <a:off x="5868108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5C50B9-3924-4826-A14C-CE7DFDD6DD74}"/>
                </a:ext>
              </a:extLst>
            </p:cNvPr>
            <p:cNvSpPr/>
            <p:nvPr/>
          </p:nvSpPr>
          <p:spPr bwMode="auto">
            <a:xfrm>
              <a:off x="8134586" y="2247723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/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/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/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/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/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/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/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/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6AFD398-0AEA-41D6-AEC1-F759ECC71CCC}"/>
                </a:ext>
              </a:extLst>
            </p:cNvPr>
            <p:cNvSpPr/>
            <p:nvPr/>
          </p:nvSpPr>
          <p:spPr bwMode="auto">
            <a:xfrm rot="5400000">
              <a:off x="5300225" y="1370577"/>
              <a:ext cx="237508" cy="989541"/>
            </a:xfrm>
            <a:prstGeom prst="leftBrac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E0BBB1A9-07FA-466B-AB61-206D3B3F6884}"/>
                </a:ext>
              </a:extLst>
            </p:cNvPr>
            <p:cNvSpPr/>
            <p:nvPr/>
          </p:nvSpPr>
          <p:spPr bwMode="auto">
            <a:xfrm rot="5400000">
              <a:off x="6924271" y="729158"/>
              <a:ext cx="237508" cy="2258549"/>
            </a:xfrm>
            <a:prstGeom prst="leftBrac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D5682DF-C9F6-4C75-8383-7FE09D20B843}"/>
                </a:ext>
              </a:extLst>
            </p:cNvPr>
            <p:cNvSpPr/>
            <p:nvPr/>
          </p:nvSpPr>
          <p:spPr bwMode="auto">
            <a:xfrm rot="16200000">
              <a:off x="6449688" y="1181204"/>
              <a:ext cx="237508" cy="3207721"/>
            </a:xfrm>
            <a:prstGeom prst="leftBrac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/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/>
              <p:nvPr/>
            </p:nvSpPr>
            <p:spPr>
              <a:xfrm>
                <a:off x="1386663" y="1962160"/>
                <a:ext cx="174483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63" y="1962160"/>
                <a:ext cx="1744837" cy="507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3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线性差值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D69519-A589-4641-B2F0-EA35C17ED4B9}"/>
              </a:ext>
            </a:extLst>
          </p:cNvPr>
          <p:cNvGrpSpPr/>
          <p:nvPr/>
        </p:nvGrpSpPr>
        <p:grpSpPr>
          <a:xfrm>
            <a:off x="4633367" y="2111608"/>
            <a:ext cx="3891605" cy="1900262"/>
            <a:chOff x="4633367" y="1372889"/>
            <a:chExt cx="3891605" cy="190026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26712-538C-4363-AF25-20AE000483BD}"/>
                </a:ext>
              </a:extLst>
            </p:cNvPr>
            <p:cNvCxnSpPr/>
            <p:nvPr/>
          </p:nvCxnSpPr>
          <p:spPr bwMode="auto">
            <a:xfrm>
              <a:off x="4932030" y="2283726"/>
              <a:ext cx="32402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20FF86-CB4B-4A9E-8544-D9C5BABD322F}"/>
                </a:ext>
              </a:extLst>
            </p:cNvPr>
            <p:cNvSpPr/>
            <p:nvPr/>
          </p:nvSpPr>
          <p:spPr bwMode="auto">
            <a:xfrm>
              <a:off x="4895663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C8109D7-EB11-4017-A4A1-A747FA4844CD}"/>
                </a:ext>
              </a:extLst>
            </p:cNvPr>
            <p:cNvSpPr/>
            <p:nvPr/>
          </p:nvSpPr>
          <p:spPr bwMode="auto">
            <a:xfrm>
              <a:off x="5868108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5C50B9-3924-4826-A14C-CE7DFDD6DD74}"/>
                </a:ext>
              </a:extLst>
            </p:cNvPr>
            <p:cNvSpPr/>
            <p:nvPr/>
          </p:nvSpPr>
          <p:spPr bwMode="auto">
            <a:xfrm>
              <a:off x="8134586" y="2247723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/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/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/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/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/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/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/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/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6AFD398-0AEA-41D6-AEC1-F759ECC71CCC}"/>
                </a:ext>
              </a:extLst>
            </p:cNvPr>
            <p:cNvSpPr/>
            <p:nvPr/>
          </p:nvSpPr>
          <p:spPr bwMode="auto">
            <a:xfrm rot="5400000">
              <a:off x="5300225" y="1370577"/>
              <a:ext cx="237508" cy="989541"/>
            </a:xfrm>
            <a:prstGeom prst="leftBrac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E0BBB1A9-07FA-466B-AB61-206D3B3F6884}"/>
                </a:ext>
              </a:extLst>
            </p:cNvPr>
            <p:cNvSpPr/>
            <p:nvPr/>
          </p:nvSpPr>
          <p:spPr bwMode="auto">
            <a:xfrm rot="5400000">
              <a:off x="6924271" y="729158"/>
              <a:ext cx="237508" cy="2258549"/>
            </a:xfrm>
            <a:prstGeom prst="leftBrac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D5682DF-C9F6-4C75-8383-7FE09D20B843}"/>
                </a:ext>
              </a:extLst>
            </p:cNvPr>
            <p:cNvSpPr/>
            <p:nvPr/>
          </p:nvSpPr>
          <p:spPr bwMode="auto">
            <a:xfrm rot="16200000">
              <a:off x="6449688" y="1181204"/>
              <a:ext cx="237508" cy="3207721"/>
            </a:xfrm>
            <a:prstGeom prst="leftBrac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/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/>
              <p:nvPr/>
            </p:nvSpPr>
            <p:spPr>
              <a:xfrm>
                <a:off x="1386663" y="1962160"/>
                <a:ext cx="18079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63" y="1962160"/>
                <a:ext cx="1807931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线性差值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D69519-A589-4641-B2F0-EA35C17ED4B9}"/>
              </a:ext>
            </a:extLst>
          </p:cNvPr>
          <p:cNvGrpSpPr/>
          <p:nvPr/>
        </p:nvGrpSpPr>
        <p:grpSpPr>
          <a:xfrm>
            <a:off x="4633367" y="2111608"/>
            <a:ext cx="3891605" cy="1900262"/>
            <a:chOff x="4633367" y="1372889"/>
            <a:chExt cx="3891605" cy="190026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26712-538C-4363-AF25-20AE000483BD}"/>
                </a:ext>
              </a:extLst>
            </p:cNvPr>
            <p:cNvCxnSpPr/>
            <p:nvPr/>
          </p:nvCxnSpPr>
          <p:spPr bwMode="auto">
            <a:xfrm>
              <a:off x="4932030" y="2283726"/>
              <a:ext cx="32402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20FF86-CB4B-4A9E-8544-D9C5BABD322F}"/>
                </a:ext>
              </a:extLst>
            </p:cNvPr>
            <p:cNvSpPr/>
            <p:nvPr/>
          </p:nvSpPr>
          <p:spPr bwMode="auto">
            <a:xfrm>
              <a:off x="4895663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C8109D7-EB11-4017-A4A1-A747FA4844CD}"/>
                </a:ext>
              </a:extLst>
            </p:cNvPr>
            <p:cNvSpPr/>
            <p:nvPr/>
          </p:nvSpPr>
          <p:spPr bwMode="auto">
            <a:xfrm>
              <a:off x="5868108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5C50B9-3924-4826-A14C-CE7DFDD6DD74}"/>
                </a:ext>
              </a:extLst>
            </p:cNvPr>
            <p:cNvSpPr/>
            <p:nvPr/>
          </p:nvSpPr>
          <p:spPr bwMode="auto">
            <a:xfrm>
              <a:off x="8134586" y="2247723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/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/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/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/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/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/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/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/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6AFD398-0AEA-41D6-AEC1-F759ECC71CCC}"/>
                </a:ext>
              </a:extLst>
            </p:cNvPr>
            <p:cNvSpPr/>
            <p:nvPr/>
          </p:nvSpPr>
          <p:spPr bwMode="auto">
            <a:xfrm rot="5400000">
              <a:off x="5300225" y="1370577"/>
              <a:ext cx="237508" cy="989541"/>
            </a:xfrm>
            <a:prstGeom prst="leftBrac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E0BBB1A9-07FA-466B-AB61-206D3B3F6884}"/>
                </a:ext>
              </a:extLst>
            </p:cNvPr>
            <p:cNvSpPr/>
            <p:nvPr/>
          </p:nvSpPr>
          <p:spPr bwMode="auto">
            <a:xfrm rot="5400000">
              <a:off x="6924271" y="729158"/>
              <a:ext cx="237508" cy="2258549"/>
            </a:xfrm>
            <a:prstGeom prst="leftBrac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D5682DF-C9F6-4C75-8383-7FE09D20B843}"/>
                </a:ext>
              </a:extLst>
            </p:cNvPr>
            <p:cNvSpPr/>
            <p:nvPr/>
          </p:nvSpPr>
          <p:spPr bwMode="auto">
            <a:xfrm rot="16200000">
              <a:off x="6449688" y="1181204"/>
              <a:ext cx="237508" cy="3207721"/>
            </a:xfrm>
            <a:prstGeom prst="leftBrac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/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/>
              <p:nvPr/>
            </p:nvSpPr>
            <p:spPr>
              <a:xfrm>
                <a:off x="1386663" y="1962160"/>
                <a:ext cx="1815625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63" y="1962160"/>
                <a:ext cx="1815625" cy="1338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2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线性差值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D69519-A589-4641-B2F0-EA35C17ED4B9}"/>
              </a:ext>
            </a:extLst>
          </p:cNvPr>
          <p:cNvGrpSpPr/>
          <p:nvPr/>
        </p:nvGrpSpPr>
        <p:grpSpPr>
          <a:xfrm>
            <a:off x="4633367" y="2111608"/>
            <a:ext cx="3891605" cy="1900262"/>
            <a:chOff x="4633367" y="1372889"/>
            <a:chExt cx="3891605" cy="190026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26712-538C-4363-AF25-20AE000483BD}"/>
                </a:ext>
              </a:extLst>
            </p:cNvPr>
            <p:cNvCxnSpPr/>
            <p:nvPr/>
          </p:nvCxnSpPr>
          <p:spPr bwMode="auto">
            <a:xfrm>
              <a:off x="4932030" y="2283726"/>
              <a:ext cx="32402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20FF86-CB4B-4A9E-8544-D9C5BABD322F}"/>
                </a:ext>
              </a:extLst>
            </p:cNvPr>
            <p:cNvSpPr/>
            <p:nvPr/>
          </p:nvSpPr>
          <p:spPr bwMode="auto">
            <a:xfrm>
              <a:off x="4895663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C8109D7-EB11-4017-A4A1-A747FA4844CD}"/>
                </a:ext>
              </a:extLst>
            </p:cNvPr>
            <p:cNvSpPr/>
            <p:nvPr/>
          </p:nvSpPr>
          <p:spPr bwMode="auto">
            <a:xfrm>
              <a:off x="5868108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5C50B9-3924-4826-A14C-CE7DFDD6DD74}"/>
                </a:ext>
              </a:extLst>
            </p:cNvPr>
            <p:cNvSpPr/>
            <p:nvPr/>
          </p:nvSpPr>
          <p:spPr bwMode="auto">
            <a:xfrm>
              <a:off x="8134586" y="2247723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/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/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/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/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/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/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/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12DDD87-B770-4942-A7C9-8737171FC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33" y="1372889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/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917E25-6C5F-452A-AF4B-D3EC6FFE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360" y="1377261"/>
                  <a:ext cx="4891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6AFD398-0AEA-41D6-AEC1-F759ECC71CCC}"/>
                </a:ext>
              </a:extLst>
            </p:cNvPr>
            <p:cNvSpPr/>
            <p:nvPr/>
          </p:nvSpPr>
          <p:spPr bwMode="auto">
            <a:xfrm rot="5400000">
              <a:off x="5300225" y="1370577"/>
              <a:ext cx="237508" cy="989541"/>
            </a:xfrm>
            <a:prstGeom prst="leftBrac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E0BBB1A9-07FA-466B-AB61-206D3B3F6884}"/>
                </a:ext>
              </a:extLst>
            </p:cNvPr>
            <p:cNvSpPr/>
            <p:nvPr/>
          </p:nvSpPr>
          <p:spPr bwMode="auto">
            <a:xfrm rot="5400000">
              <a:off x="6924271" y="729158"/>
              <a:ext cx="237508" cy="2258549"/>
            </a:xfrm>
            <a:prstGeom prst="leftBrac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D5682DF-C9F6-4C75-8383-7FE09D20B843}"/>
                </a:ext>
              </a:extLst>
            </p:cNvPr>
            <p:cNvSpPr/>
            <p:nvPr/>
          </p:nvSpPr>
          <p:spPr bwMode="auto">
            <a:xfrm rot="16200000">
              <a:off x="6449688" y="1181204"/>
              <a:ext cx="237508" cy="3207721"/>
            </a:xfrm>
            <a:prstGeom prst="leftBrac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/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2A2C29B-CB2E-4EFE-B08A-D014C8C29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592" y="2903819"/>
                  <a:ext cx="38914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/>
              <p:nvPr/>
            </p:nvSpPr>
            <p:spPr>
              <a:xfrm>
                <a:off x="1386663" y="1962160"/>
                <a:ext cx="2055627" cy="212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4A8028-03DD-470A-B007-AC2460A9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63" y="1962160"/>
                <a:ext cx="2055627" cy="21276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三角形内部颜色进行线性插值计算。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677685" y="2139714"/>
                <a:ext cx="3026213" cy="2189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85" y="2139714"/>
                <a:ext cx="3026213" cy="2189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08526076-AFEC-4324-9F3C-B86D7817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01" y="1986801"/>
            <a:ext cx="3751737" cy="221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81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根据物体表面三角形顶点单独计算法线。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BEDC56-43B2-40B6-A478-3382EF51E75F}"/>
              </a:ext>
            </a:extLst>
          </p:cNvPr>
          <p:cNvGrpSpPr/>
          <p:nvPr/>
        </p:nvGrpSpPr>
        <p:grpSpPr>
          <a:xfrm>
            <a:off x="6528816" y="2072124"/>
            <a:ext cx="2052320" cy="1994221"/>
            <a:chOff x="6528816" y="2072124"/>
            <a:chExt cx="2052320" cy="199422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089D8B7-204A-42DE-B6D2-D9EF8529FC45}"/>
                </a:ext>
              </a:extLst>
            </p:cNvPr>
            <p:cNvSpPr/>
            <p:nvPr/>
          </p:nvSpPr>
          <p:spPr bwMode="auto">
            <a:xfrm rot="2081488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34EB6D-967A-4AF5-9BE9-5F4CB9003E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90122" y="2344796"/>
              <a:ext cx="170263" cy="6800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A170AEE-5B68-4F13-9FE0-3C62161BD1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8198" y="2771819"/>
              <a:ext cx="408070" cy="257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6E13769-83BC-424A-8B7B-B9C3B0E0F8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6050" y="3290886"/>
              <a:ext cx="231564" cy="6014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BB53DCE-034C-4095-AD71-6429287933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67599" y="2597821"/>
              <a:ext cx="187377" cy="44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481E58-8062-4E31-A431-377FDB455032}"/>
                </a:ext>
              </a:extLst>
            </p:cNvPr>
            <p:cNvCxnSpPr>
              <a:stCxn id="10" idx="2"/>
              <a:endCxn id="10" idx="4"/>
            </p:cNvCxnSpPr>
            <p:nvPr/>
          </p:nvCxnSpPr>
          <p:spPr bwMode="auto">
            <a:xfrm>
              <a:off x="7356267" y="3024844"/>
              <a:ext cx="489782" cy="880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15EBE-1D0A-4185-9162-59F8B70D09B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75253" y="3903703"/>
              <a:ext cx="548133" cy="162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D53FA8F-3E8B-4C65-99FB-9B1E25568F55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 flipV="1">
              <a:off x="7461287" y="3475860"/>
              <a:ext cx="384762" cy="429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/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根据物体表面三角形顶点单独计算法线。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多个三角形公用一个顶点时，将其法线相加。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BEDC56-43B2-40B6-A478-3382EF51E75F}"/>
              </a:ext>
            </a:extLst>
          </p:cNvPr>
          <p:cNvGrpSpPr/>
          <p:nvPr/>
        </p:nvGrpSpPr>
        <p:grpSpPr>
          <a:xfrm>
            <a:off x="6528816" y="2072124"/>
            <a:ext cx="2052320" cy="1994221"/>
            <a:chOff x="6528816" y="2072124"/>
            <a:chExt cx="2052320" cy="199422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089D8B7-204A-42DE-B6D2-D9EF8529FC45}"/>
                </a:ext>
              </a:extLst>
            </p:cNvPr>
            <p:cNvSpPr/>
            <p:nvPr/>
          </p:nvSpPr>
          <p:spPr bwMode="auto">
            <a:xfrm rot="2081488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34EB6D-967A-4AF5-9BE9-5F4CB9003E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90122" y="2344796"/>
              <a:ext cx="170263" cy="6800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A170AEE-5B68-4F13-9FE0-3C62161BD1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8198" y="2771819"/>
              <a:ext cx="408070" cy="257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6E13769-83BC-424A-8B7B-B9C3B0E0F8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6050" y="3290886"/>
              <a:ext cx="231564" cy="6014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BB53DCE-034C-4095-AD71-6429287933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67599" y="2597821"/>
              <a:ext cx="187377" cy="44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481E58-8062-4E31-A431-377FDB455032}"/>
                </a:ext>
              </a:extLst>
            </p:cNvPr>
            <p:cNvCxnSpPr>
              <a:stCxn id="10" idx="2"/>
              <a:endCxn id="10" idx="4"/>
            </p:cNvCxnSpPr>
            <p:nvPr/>
          </p:nvCxnSpPr>
          <p:spPr bwMode="auto">
            <a:xfrm>
              <a:off x="7356267" y="3024844"/>
              <a:ext cx="489782" cy="880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15EBE-1D0A-4185-9162-59F8B70D09B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75253" y="3903703"/>
              <a:ext cx="548133" cy="162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D53FA8F-3E8B-4C65-99FB-9B1E25568F55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 flipV="1">
              <a:off x="7461287" y="3475860"/>
              <a:ext cx="384762" cy="429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/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8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根据物体表面三角形顶点单独计算法线。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多个三角形公用一个顶点时，将其法线相加。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BEDC56-43B2-40B6-A478-3382EF51E75F}"/>
              </a:ext>
            </a:extLst>
          </p:cNvPr>
          <p:cNvGrpSpPr/>
          <p:nvPr/>
        </p:nvGrpSpPr>
        <p:grpSpPr>
          <a:xfrm>
            <a:off x="6528816" y="2072124"/>
            <a:ext cx="2052320" cy="1994221"/>
            <a:chOff x="6528816" y="2072124"/>
            <a:chExt cx="2052320" cy="199422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089D8B7-204A-42DE-B6D2-D9EF8529FC45}"/>
                </a:ext>
              </a:extLst>
            </p:cNvPr>
            <p:cNvSpPr/>
            <p:nvPr/>
          </p:nvSpPr>
          <p:spPr bwMode="auto">
            <a:xfrm rot="2081488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34EB6D-967A-4AF5-9BE9-5F4CB9003E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90122" y="2344796"/>
              <a:ext cx="170263" cy="6800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A170AEE-5B68-4F13-9FE0-3C62161BD1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8198" y="2771819"/>
              <a:ext cx="408070" cy="257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6E13769-83BC-424A-8B7B-B9C3B0E0F8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6050" y="3290886"/>
              <a:ext cx="231564" cy="6014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BB53DCE-034C-4095-AD71-6429287933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67599" y="2597821"/>
              <a:ext cx="187377" cy="44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481E58-8062-4E31-A431-377FDB455032}"/>
                </a:ext>
              </a:extLst>
            </p:cNvPr>
            <p:cNvCxnSpPr>
              <a:stCxn id="10" idx="2"/>
              <a:endCxn id="10" idx="4"/>
            </p:cNvCxnSpPr>
            <p:nvPr/>
          </p:nvCxnSpPr>
          <p:spPr bwMode="auto">
            <a:xfrm>
              <a:off x="7356267" y="3024844"/>
              <a:ext cx="489782" cy="880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15EBE-1D0A-4185-9162-59F8B70D09B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75253" y="3903703"/>
              <a:ext cx="548133" cy="162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D53FA8F-3E8B-4C65-99FB-9B1E25568F55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 flipV="1">
              <a:off x="7461287" y="3475860"/>
              <a:ext cx="384762" cy="429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/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B239433-A4D7-4D69-952E-4C0AE9FB969C}"/>
                  </a:ext>
                </a:extLst>
              </p:cNvPr>
              <p:cNvSpPr/>
              <p:nvPr/>
            </p:nvSpPr>
            <p:spPr>
              <a:xfrm>
                <a:off x="1993229" y="2324561"/>
                <a:ext cx="3041667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B239433-A4D7-4D69-952E-4C0AE9FB9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29" y="2324561"/>
                <a:ext cx="3041667" cy="720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根据物体表面三角形顶点单独计算法线。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多个三角形公用一个顶点时，将其法线相加。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三角形内部颜色进行线性插值计算。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BEDC56-43B2-40B6-A478-3382EF51E75F}"/>
              </a:ext>
            </a:extLst>
          </p:cNvPr>
          <p:cNvGrpSpPr/>
          <p:nvPr/>
        </p:nvGrpSpPr>
        <p:grpSpPr>
          <a:xfrm>
            <a:off x="6528816" y="2072124"/>
            <a:ext cx="2052320" cy="1994221"/>
            <a:chOff x="6528816" y="2072124"/>
            <a:chExt cx="2052320" cy="199422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089D8B7-204A-42DE-B6D2-D9EF8529FC45}"/>
                </a:ext>
              </a:extLst>
            </p:cNvPr>
            <p:cNvSpPr/>
            <p:nvPr/>
          </p:nvSpPr>
          <p:spPr bwMode="auto">
            <a:xfrm rot="20814889">
              <a:off x="6528816" y="2991567"/>
              <a:ext cx="2052320" cy="968587"/>
            </a:xfrm>
            <a:custGeom>
              <a:avLst/>
              <a:gdLst>
                <a:gd name="connsiteX0" fmla="*/ 0 w 2052320"/>
                <a:gd name="connsiteY0" fmla="*/ 636693 h 968587"/>
                <a:gd name="connsiteX1" fmla="*/ 0 w 2052320"/>
                <a:gd name="connsiteY1" fmla="*/ 636693 h 968587"/>
                <a:gd name="connsiteX2" fmla="*/ 934720 w 2052320"/>
                <a:gd name="connsiteY2" fmla="*/ 0 h 968587"/>
                <a:gd name="connsiteX3" fmla="*/ 2052320 w 2052320"/>
                <a:gd name="connsiteY3" fmla="*/ 358987 h 968587"/>
                <a:gd name="connsiteX4" fmla="*/ 1212426 w 2052320"/>
                <a:gd name="connsiteY4" fmla="*/ 968587 h 968587"/>
                <a:gd name="connsiteX5" fmla="*/ 0 w 2052320"/>
                <a:gd name="connsiteY5" fmla="*/ 636693 h 96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320" h="968587">
                  <a:moveTo>
                    <a:pt x="0" y="636693"/>
                  </a:moveTo>
                  <a:lnTo>
                    <a:pt x="0" y="636693"/>
                  </a:lnTo>
                  <a:lnTo>
                    <a:pt x="934720" y="0"/>
                  </a:lnTo>
                  <a:lnTo>
                    <a:pt x="2052320" y="358987"/>
                  </a:lnTo>
                  <a:lnTo>
                    <a:pt x="1212426" y="968587"/>
                  </a:lnTo>
                  <a:lnTo>
                    <a:pt x="0" y="63669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34EB6D-967A-4AF5-9BE9-5F4CB9003E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90122" y="2344796"/>
              <a:ext cx="170263" cy="6800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A170AEE-5B68-4F13-9FE0-3C62161BD1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48198" y="2771819"/>
              <a:ext cx="408070" cy="2571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6E13769-83BC-424A-8B7B-B9C3B0E0F8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6050" y="3290886"/>
              <a:ext cx="231564" cy="6014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BB53DCE-034C-4095-AD71-6429287933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67599" y="2597821"/>
              <a:ext cx="187377" cy="44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481E58-8062-4E31-A431-377FDB455032}"/>
                </a:ext>
              </a:extLst>
            </p:cNvPr>
            <p:cNvCxnSpPr>
              <a:stCxn id="10" idx="2"/>
              <a:endCxn id="10" idx="4"/>
            </p:cNvCxnSpPr>
            <p:nvPr/>
          </p:nvCxnSpPr>
          <p:spPr bwMode="auto">
            <a:xfrm>
              <a:off x="7356267" y="3024844"/>
              <a:ext cx="489782" cy="880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15EBE-1D0A-4185-9162-59F8B70D09B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75253" y="3903703"/>
              <a:ext cx="548133" cy="162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D53FA8F-3E8B-4C65-99FB-9B1E25568F55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 flipV="1">
              <a:off x="7461287" y="3475860"/>
              <a:ext cx="384762" cy="4295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/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7A6013-B978-42B2-96CE-110315AA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82" y="2072124"/>
                  <a:ext cx="4227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B239433-A4D7-4D69-952E-4C0AE9FB969C}"/>
                  </a:ext>
                </a:extLst>
              </p:cNvPr>
              <p:cNvSpPr/>
              <p:nvPr/>
            </p:nvSpPr>
            <p:spPr>
              <a:xfrm>
                <a:off x="1993229" y="2324561"/>
                <a:ext cx="3041667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B239433-A4D7-4D69-952E-4C0AE9FB9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29" y="2324561"/>
                <a:ext cx="3041667" cy="720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52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三角形内部颜色进行线性插值计算。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924135C-9640-4206-A99C-EA8C7F57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08" y="1923696"/>
            <a:ext cx="3054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677685" y="2139714"/>
                <a:ext cx="3012363" cy="10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85" y="2139714"/>
                <a:ext cx="3012363" cy="1029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29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三角形内部颜色进行线性插值计算。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924135C-9640-4206-A99C-EA8C7F57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08" y="1923696"/>
            <a:ext cx="3054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677685" y="2139714"/>
                <a:ext cx="3020314" cy="1811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85" y="2139714"/>
                <a:ext cx="3020314" cy="1811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5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三角形内部颜色进行线性插值计算。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924135C-9640-4206-A99C-EA8C7F57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08" y="1923696"/>
            <a:ext cx="3054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/>
              <p:nvPr/>
            </p:nvSpPr>
            <p:spPr>
              <a:xfrm>
                <a:off x="1677685" y="2139714"/>
                <a:ext cx="3026213" cy="2189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9F1876-5956-4192-AEB1-54E39808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85" y="2139714"/>
                <a:ext cx="3026213" cy="2189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3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Smooth and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Gouraud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线性差值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6FA690A-5F4A-4064-9D4A-8557DCC8EB46}"/>
              </a:ext>
            </a:extLst>
          </p:cNvPr>
          <p:cNvGrpSpPr/>
          <p:nvPr/>
        </p:nvGrpSpPr>
        <p:grpSpPr>
          <a:xfrm>
            <a:off x="4633367" y="2592716"/>
            <a:ext cx="3891605" cy="771100"/>
            <a:chOff x="4633367" y="1878155"/>
            <a:chExt cx="3891605" cy="7711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A326712-538C-4363-AF25-20AE000483BD}"/>
                </a:ext>
              </a:extLst>
            </p:cNvPr>
            <p:cNvCxnSpPr/>
            <p:nvPr/>
          </p:nvCxnSpPr>
          <p:spPr bwMode="auto">
            <a:xfrm>
              <a:off x="4932030" y="2283726"/>
              <a:ext cx="32402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20FF86-CB4B-4A9E-8544-D9C5BABD322F}"/>
                </a:ext>
              </a:extLst>
            </p:cNvPr>
            <p:cNvSpPr/>
            <p:nvPr/>
          </p:nvSpPr>
          <p:spPr bwMode="auto">
            <a:xfrm>
              <a:off x="4895663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C8109D7-EB11-4017-A4A1-A747FA4844CD}"/>
                </a:ext>
              </a:extLst>
            </p:cNvPr>
            <p:cNvSpPr/>
            <p:nvPr/>
          </p:nvSpPr>
          <p:spPr bwMode="auto">
            <a:xfrm>
              <a:off x="5868108" y="2251287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5C50B9-3924-4826-A14C-CE7DFDD6DD74}"/>
                </a:ext>
              </a:extLst>
            </p:cNvPr>
            <p:cNvSpPr/>
            <p:nvPr/>
          </p:nvSpPr>
          <p:spPr bwMode="auto">
            <a:xfrm>
              <a:off x="8134586" y="2247723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/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61484F6-3415-4B54-8D2A-503ED923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564" y="2279923"/>
                  <a:ext cx="4686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/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B01342E-D4CF-4CAC-A6B3-B6E5669D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67" y="1878391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/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AE2327-BAA6-4EA5-A069-E7DED92FB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996" y="2279687"/>
                  <a:ext cx="473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/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CA65225-05CC-462B-9DC8-ECE4C1CB3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799" y="1878155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/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FB5D41D-A711-4353-8A68-771C635D9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2279687"/>
                  <a:ext cx="3970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/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890B89-5398-4EC6-9F61-5A09A4C87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63" y="1883979"/>
                  <a:ext cx="3876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03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Pages>0</Pages>
  <Words>477</Words>
  <Characters>0</Characters>
  <Application>Microsoft Office PowerPoint</Application>
  <DocSecurity>0</DocSecurity>
  <PresentationFormat>全屏显示(16:9)</PresentationFormat>
  <Lines>0</Lines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Smooth and Gouraud Shading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190</cp:revision>
  <dcterms:created xsi:type="dcterms:W3CDTF">2014-10-20T05:47:00Z</dcterms:created>
  <dcterms:modified xsi:type="dcterms:W3CDTF">2017-10-23T07:53:55Z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