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2" r:id="rId3"/>
    <p:sldId id="318" r:id="rId4"/>
    <p:sldId id="317" r:id="rId5"/>
    <p:sldId id="316" r:id="rId6"/>
    <p:sldId id="319" r:id="rId7"/>
    <p:sldId id="320" r:id="rId8"/>
    <p:sldId id="321" r:id="rId9"/>
    <p:sldId id="322" r:id="rId10"/>
    <p:sldId id="259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2017/10/23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法线计算与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Shading</a:t>
            </a: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注意区别：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 Shading</a:t>
            </a:r>
          </a:p>
        </p:txBody>
      </p:sp>
      <p:pic>
        <p:nvPicPr>
          <p:cNvPr id="16" name="Picture 4" descr="https://qph.ec.quoracdn.net/main-qimg-02b0b841229e3a4d37dbff47fc585474-c">
            <a:extLst>
              <a:ext uri="{FF2B5EF4-FFF2-40B4-BE49-F238E27FC236}">
                <a16:creationId xmlns:a16="http://schemas.microsoft.com/office/drawing/2014/main" id="{013EB1ED-7C02-4FCC-9981-389A89770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74" y="1377153"/>
            <a:ext cx="1954620" cy="29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注意区别：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环境反射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Shading</a:t>
            </a:r>
          </a:p>
        </p:txBody>
      </p:sp>
      <p:pic>
        <p:nvPicPr>
          <p:cNvPr id="16" name="Picture 4" descr="https://qph.ec.quoracdn.net/main-qimg-02b0b841229e3a4d37dbff47fc585474-c">
            <a:extLst>
              <a:ext uri="{FF2B5EF4-FFF2-40B4-BE49-F238E27FC236}">
                <a16:creationId xmlns:a16="http://schemas.microsoft.com/office/drawing/2014/main" id="{013EB1ED-7C02-4FCC-9981-389A89770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74" y="1377153"/>
            <a:ext cx="1954620" cy="29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80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注意区别：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环境反射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Shading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对法线插值来代替对顶点颜色进行插值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Picture 4" descr="https://qph.ec.quoracdn.net/main-qimg-02b0b841229e3a4d37dbff47fc585474-c">
            <a:extLst>
              <a:ext uri="{FF2B5EF4-FFF2-40B4-BE49-F238E27FC236}">
                <a16:creationId xmlns:a16="http://schemas.microsoft.com/office/drawing/2014/main" id="{013EB1ED-7C02-4FCC-9981-389A89770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74" y="1377153"/>
            <a:ext cx="1954620" cy="29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21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三角形内部进行法线插值后再计算颜色。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D5A984E-6676-4B5A-8BE8-2C20CBE1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90" y="1707678"/>
            <a:ext cx="2969669" cy="222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8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三角形内部进行法线插值后再计算颜色。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9F1876-5956-4192-AEB1-54E3980800DC}"/>
                  </a:ext>
                </a:extLst>
              </p:cNvPr>
              <p:cNvSpPr/>
              <p:nvPr/>
            </p:nvSpPr>
            <p:spPr>
              <a:xfrm>
                <a:off x="1547748" y="2425758"/>
                <a:ext cx="3367076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9F1876-5956-4192-AEB1-54E398080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48" y="2425758"/>
                <a:ext cx="3367076" cy="671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ED5A984E-6676-4B5A-8BE8-2C20CBE1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90" y="1707678"/>
            <a:ext cx="2969669" cy="222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27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三角形内部进行法线插值后再计算颜色。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9F1876-5956-4192-AEB1-54E3980800DC}"/>
                  </a:ext>
                </a:extLst>
              </p:cNvPr>
              <p:cNvSpPr/>
              <p:nvPr/>
            </p:nvSpPr>
            <p:spPr>
              <a:xfrm>
                <a:off x="1547748" y="2425758"/>
                <a:ext cx="3367076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9F1876-5956-4192-AEB1-54E398080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48" y="2425758"/>
                <a:ext cx="3367076" cy="671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8">
            <a:extLst>
              <a:ext uri="{FF2B5EF4-FFF2-40B4-BE49-F238E27FC236}">
                <a16:creationId xmlns:a16="http://schemas.microsoft.com/office/drawing/2014/main" id="{B144D966-D3A9-43E4-9DD2-AFF8360AF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65" y="1797830"/>
            <a:ext cx="3784173" cy="220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63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Shading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效果的对比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4E81D5B-3A41-4054-8212-4B3E1B266CDD}"/>
              </a:ext>
            </a:extLst>
          </p:cNvPr>
          <p:cNvGrpSpPr/>
          <p:nvPr/>
        </p:nvGrpSpPr>
        <p:grpSpPr>
          <a:xfrm>
            <a:off x="1505644" y="1144361"/>
            <a:ext cx="6132712" cy="3629616"/>
            <a:chOff x="750888" y="1906588"/>
            <a:chExt cx="7708900" cy="4562475"/>
          </a:xfrm>
        </p:grpSpPr>
        <p:pic>
          <p:nvPicPr>
            <p:cNvPr id="26" name="Picture 5">
              <a:extLst>
                <a:ext uri="{FF2B5EF4-FFF2-40B4-BE49-F238E27FC236}">
                  <a16:creationId xmlns:a16="http://schemas.microsoft.com/office/drawing/2014/main" id="{F0E3684F-DEED-4336-B819-A6CB6E1EC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88" y="1906588"/>
              <a:ext cx="3751737" cy="2205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BCF853F9-9E37-45F1-BE54-0C314F078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88" y="4253004"/>
              <a:ext cx="3751737" cy="2216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7">
              <a:extLst>
                <a:ext uri="{FF2B5EF4-FFF2-40B4-BE49-F238E27FC236}">
                  <a16:creationId xmlns:a16="http://schemas.microsoft.com/office/drawing/2014/main" id="{C96996A2-2003-4C5A-B6F1-2BA737050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615" y="1906588"/>
              <a:ext cx="3773361" cy="2194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42B82F01-83BF-4C9A-A32C-E1D87154D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615" y="4253004"/>
              <a:ext cx="3784173" cy="2205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311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光照和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94C5B4C-8B0A-454D-AA36-08E08A4A8841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环境光、平行光源、点光源、聚光源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00050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物质表面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环境反射、漫反射、镜面反射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00050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法线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00050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Shading</a:t>
            </a:r>
          </a:p>
          <a:p>
            <a:pPr marL="800100"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Flat Shading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Gouraud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Shading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 Shading</a:t>
            </a: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82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2704</TotalTime>
  <Pages>0</Pages>
  <Words>288</Words>
  <Characters>0</Characters>
  <Application>Microsoft Office PowerPoint</Application>
  <DocSecurity>0</DocSecurity>
  <PresentationFormat>全屏显示(16:9)</PresentationFormat>
  <Lines>0</Lines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Phong Shading</vt:lpstr>
      <vt:lpstr>Phong Shading</vt:lpstr>
      <vt:lpstr>Phong Shading</vt:lpstr>
      <vt:lpstr>Phong Shading</vt:lpstr>
      <vt:lpstr>Phong Shading</vt:lpstr>
      <vt:lpstr>Phong Shading</vt:lpstr>
      <vt:lpstr>不同Shading效果的对比</vt:lpstr>
      <vt:lpstr>光照和Shading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200</cp:revision>
  <dcterms:created xsi:type="dcterms:W3CDTF">2014-10-20T05:47:00Z</dcterms:created>
  <dcterms:modified xsi:type="dcterms:W3CDTF">2017-10-23T08:34:35Z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