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24" r:id="rId4"/>
    <p:sldId id="325" r:id="rId5"/>
    <p:sldId id="326" r:id="rId6"/>
    <p:sldId id="327" r:id="rId7"/>
    <p:sldId id="330" r:id="rId8"/>
    <p:sldId id="331" r:id="rId9"/>
    <p:sldId id="328" r:id="rId10"/>
    <p:sldId id="329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CTracer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69E00C-A3D0-4550-959B-D628E425CB7A}"/>
              </a:ext>
            </a:extLst>
          </p:cNvPr>
          <p:cNvCxnSpPr>
            <a:cxnSpLocks/>
            <a:stCxn id="9" idx="5"/>
          </p:cNvCxnSpPr>
          <p:nvPr/>
        </p:nvCxnSpPr>
        <p:spPr bwMode="auto">
          <a:xfrm>
            <a:off x="2509461" y="3156292"/>
            <a:ext cx="766431" cy="4235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A5D207E-41B3-4D62-B33F-FE9E5369E00A}"/>
              </a:ext>
            </a:extLst>
          </p:cNvPr>
          <p:cNvSpPr/>
          <p:nvPr/>
        </p:nvSpPr>
        <p:spPr bwMode="auto">
          <a:xfrm>
            <a:off x="1521619" y="3840956"/>
            <a:ext cx="109537" cy="154782"/>
          </a:xfrm>
          <a:custGeom>
            <a:avLst/>
            <a:gdLst>
              <a:gd name="connsiteX0" fmla="*/ 0 w 109537"/>
              <a:gd name="connsiteY0" fmla="*/ 0 h 154782"/>
              <a:gd name="connsiteX1" fmla="*/ 0 w 109537"/>
              <a:gd name="connsiteY1" fmla="*/ 116682 h 154782"/>
              <a:gd name="connsiteX2" fmla="*/ 104775 w 109537"/>
              <a:gd name="connsiteY2" fmla="*/ 154782 h 154782"/>
              <a:gd name="connsiteX3" fmla="*/ 109537 w 109537"/>
              <a:gd name="connsiteY3" fmla="*/ 40482 h 154782"/>
              <a:gd name="connsiteX4" fmla="*/ 0 w 109537"/>
              <a:gd name="connsiteY4" fmla="*/ 0 h 1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154782">
                <a:moveTo>
                  <a:pt x="0" y="0"/>
                </a:moveTo>
                <a:lnTo>
                  <a:pt x="0" y="116682"/>
                </a:lnTo>
                <a:lnTo>
                  <a:pt x="104775" y="154782"/>
                </a:lnTo>
                <a:lnTo>
                  <a:pt x="109537" y="404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688641-86AA-4DDB-9A3B-C725D3C9B231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&gt;1*/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599EAC-3606-46E8-9F9E-41444266ED5E}"/>
              </a:ext>
            </a:extLst>
          </p:cNvPr>
          <p:cNvCxnSpPr>
            <a:cxnSpLocks/>
          </p:cNvCxnSpPr>
          <p:nvPr/>
        </p:nvCxnSpPr>
        <p:spPr bwMode="auto">
          <a:xfrm>
            <a:off x="1933200" y="2329200"/>
            <a:ext cx="525345" cy="7761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AD3301E-1932-406A-A6AB-A7FBC835025E}"/>
              </a:ext>
            </a:extLst>
          </p:cNvPr>
          <p:cNvSpPr/>
          <p:nvPr/>
        </p:nvSpPr>
        <p:spPr bwMode="auto">
          <a:xfrm rot="5400000">
            <a:off x="5364066" y="4767577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5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CTracer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追踪函数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Trace(…)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4817A-28CE-402F-B3D1-79C30B48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7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：射线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：场景描述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：追踪递归深度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：颜色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1C8B51-556B-4889-B628-D30F59375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9F97926-509D-41FF-8D82-0CE8003AA43E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&gt;1*/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279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D44D50-75A7-46E4-9893-E707D92BE0B6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&gt;1*/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1DF718A-039C-4817-8ABB-0A1277B2B6A4}"/>
              </a:ext>
            </a:extLst>
          </p:cNvPr>
          <p:cNvSpPr/>
          <p:nvPr/>
        </p:nvSpPr>
        <p:spPr bwMode="auto">
          <a:xfrm rot="5400000">
            <a:off x="6246954" y="51819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BA4FF-7F2F-47C2-99B2-D3BFF31909C3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&gt;1*/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A45BB28-4FE2-4883-A004-EF0ECE2892A8}"/>
              </a:ext>
            </a:extLst>
          </p:cNvPr>
          <p:cNvSpPr/>
          <p:nvPr/>
        </p:nvSpPr>
        <p:spPr bwMode="auto">
          <a:xfrm rot="5400000">
            <a:off x="6660174" y="339564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2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BA4FF-7F2F-47C2-99B2-D3BFF31909C3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&gt;1*/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5FC980-FBAE-4552-9840-3FE367F35505}"/>
              </a:ext>
            </a:extLst>
          </p:cNvPr>
          <p:cNvSpPr/>
          <p:nvPr/>
        </p:nvSpPr>
        <p:spPr bwMode="auto">
          <a:xfrm>
            <a:off x="1836000" y="2232000"/>
            <a:ext cx="97200" cy="972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0E3AEF7-D01F-435B-9AD6-FE055FE2490F}"/>
              </a:ext>
            </a:extLst>
          </p:cNvPr>
          <p:cNvSpPr/>
          <p:nvPr/>
        </p:nvSpPr>
        <p:spPr bwMode="auto">
          <a:xfrm rot="5400000">
            <a:off x="6804186" y="987618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6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BA4FF-7F2F-47C2-99B2-D3BFF31909C3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&gt;1*/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5FC980-FBAE-4552-9840-3FE367F35505}"/>
              </a:ext>
            </a:extLst>
          </p:cNvPr>
          <p:cNvSpPr/>
          <p:nvPr/>
        </p:nvSpPr>
        <p:spPr bwMode="auto">
          <a:xfrm>
            <a:off x="1836000" y="2232000"/>
            <a:ext cx="97200" cy="972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0E3AEF7-D01F-435B-9AD6-FE055FE2490F}"/>
              </a:ext>
            </a:extLst>
          </p:cNvPr>
          <p:cNvSpPr/>
          <p:nvPr/>
        </p:nvSpPr>
        <p:spPr bwMode="auto">
          <a:xfrm rot="5400000">
            <a:off x="7164216" y="1563666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0B4807-FF3D-4221-9828-D590FB7CB280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1933200" y="2329200"/>
            <a:ext cx="525345" cy="7761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818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69E00C-A3D0-4550-959B-D628E425CB7A}"/>
              </a:ext>
            </a:extLst>
          </p:cNvPr>
          <p:cNvCxnSpPr>
            <a:cxnSpLocks/>
            <a:stCxn id="9" idx="5"/>
          </p:cNvCxnSpPr>
          <p:nvPr/>
        </p:nvCxnSpPr>
        <p:spPr bwMode="auto">
          <a:xfrm>
            <a:off x="2509461" y="3156292"/>
            <a:ext cx="766431" cy="4235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0BD6796-DF2E-4B2D-AA57-BFBD1FF6F3FD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&gt;1*/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55140E3-A88C-4C10-9205-C5BC7C53E375}"/>
              </a:ext>
            </a:extLst>
          </p:cNvPr>
          <p:cNvCxnSpPr>
            <a:cxnSpLocks/>
          </p:cNvCxnSpPr>
          <p:nvPr/>
        </p:nvCxnSpPr>
        <p:spPr bwMode="auto">
          <a:xfrm>
            <a:off x="1933200" y="2329200"/>
            <a:ext cx="525345" cy="7761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BE61FB7-EBC3-4983-8D33-9B555282EE64}"/>
              </a:ext>
            </a:extLst>
          </p:cNvPr>
          <p:cNvSpPr/>
          <p:nvPr/>
        </p:nvSpPr>
        <p:spPr bwMode="auto">
          <a:xfrm rot="5400000">
            <a:off x="6444156" y="3723846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56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Pages>0</Pages>
  <Words>1088</Words>
  <Characters>0</Characters>
  <Application>Microsoft Office PowerPoint</Application>
  <DocSecurity>0</DocSecurity>
  <PresentationFormat>全屏显示(16:9)</PresentationFormat>
  <Lines>0</Lines>
  <Paragraphs>267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微软雅黑</vt:lpstr>
      <vt:lpstr>微软雅黑 Light</vt:lpstr>
      <vt:lpstr>Arial</vt:lpstr>
      <vt:lpstr>Calibri</vt:lpstr>
      <vt:lpstr>Consolas</vt:lpstr>
      <vt:lpstr>Office 主题​​</vt:lpstr>
      <vt:lpstr>PowerPoint 演示文稿</vt:lpstr>
      <vt:lpstr>CTracer</vt:lpstr>
      <vt:lpstr>Trace函数</vt:lpstr>
      <vt:lpstr>Trace函数</vt:lpstr>
      <vt:lpstr>Trace函数</vt:lpstr>
      <vt:lpstr>Trace函数</vt:lpstr>
      <vt:lpstr>Trace函数</vt:lpstr>
      <vt:lpstr>Trace函数</vt:lpstr>
      <vt:lpstr>Trace函数</vt:lpstr>
      <vt:lpstr>Trace函数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312</cp:revision>
  <dcterms:created xsi:type="dcterms:W3CDTF">2014-10-20T05:47:00Z</dcterms:created>
  <dcterms:modified xsi:type="dcterms:W3CDTF">2017-11-29T03:33:34Z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