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0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389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CTracer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CTracer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Trace(…)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3FC03B-2546-490A-863A-CC085D9A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20" y="1140223"/>
            <a:ext cx="2213058" cy="7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9178</TotalTime>
  <Pages>0</Pages>
  <Words>161</Words>
  <Characters>0</Characters>
  <Application>Microsoft Office PowerPoint</Application>
  <DocSecurity>0</DocSecurity>
  <PresentationFormat>全屏显示(16:9)</PresentationFormat>
  <Lines>0</Lines>
  <Paragraphs>23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CTracer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291</cp:revision>
  <dcterms:created xsi:type="dcterms:W3CDTF">2014-10-20T05:47:00Z</dcterms:created>
  <dcterms:modified xsi:type="dcterms:W3CDTF">2017-11-29T03:35:09Z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