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2" r:id="rId3"/>
    <p:sldId id="324" r:id="rId4"/>
    <p:sldId id="325" r:id="rId5"/>
    <p:sldId id="326" r:id="rId6"/>
    <p:sldId id="327" r:id="rId7"/>
    <p:sldId id="328" r:id="rId8"/>
    <p:sldId id="329" r:id="rId9"/>
    <p:sldId id="259" r:id="rId1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9900"/>
    <a:srgbClr val="79C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1" autoAdjust="0"/>
  </p:normalViewPr>
  <p:slideViewPr>
    <p:cSldViewPr>
      <p:cViewPr varScale="1">
        <p:scale>
          <a:sx n="144" d="100"/>
          <a:sy n="144" d="100"/>
        </p:scale>
        <p:origin x="126" y="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2017/11/28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光线追踪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-OO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结构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CScene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CScene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用于场景的管理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相机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光源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物体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1BC5F87-359E-40E6-930C-47C62687E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66" y="1131630"/>
            <a:ext cx="2213058" cy="59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2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CScene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相机位置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相机朝向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27EA51-E077-4D01-89B9-5FC815FA4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995" y="1131630"/>
            <a:ext cx="2213058" cy="8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1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CScene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光源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vector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容器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所有继承于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的光源都能保存到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 eaLnBrk="1" hangingPunct="1">
              <a:lnSpc>
                <a:spcPct val="150000"/>
              </a:lnSpc>
              <a:buNone/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vector&lt;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*&gt;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574D2B0-63D0-4BE8-AFED-B839AAE19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66" y="1131630"/>
            <a:ext cx="2213058" cy="99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4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CScene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物体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vector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容器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所有继承于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CObject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的物体都能保存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vector&lt;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CObject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*&gt;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38445E-A273-4235-8705-1AC6AEAB8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66" y="1131630"/>
            <a:ext cx="2213058" cy="113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4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CScene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设置和获取相机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SetCamPos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SetCamDir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GetCamPos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GetCamDir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468C967-D3B2-4265-842F-205C218DF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66" y="1131630"/>
            <a:ext cx="2213058" cy="18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3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CScene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添加和获取光源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AddLight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GetLight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65F119-4AC9-4331-9085-1C4609E16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66" y="1131630"/>
            <a:ext cx="2213058" cy="206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CScene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添加和获取物体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AddObject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GetObject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EEA276D-22F9-40B8-ABF6-B8B2A00FD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66" y="1131630"/>
            <a:ext cx="2213058" cy="233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5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9272</TotalTime>
  <Pages>0</Pages>
  <Words>233</Words>
  <Characters>0</Characters>
  <Application>Microsoft Office PowerPoint</Application>
  <DocSecurity>0</DocSecurity>
  <PresentationFormat>全屏显示(16:9)</PresentationFormat>
  <Lines>0</Lines>
  <Paragraphs>50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 Unicode MS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CScene</vt:lpstr>
      <vt:lpstr>CScene</vt:lpstr>
      <vt:lpstr>CScene</vt:lpstr>
      <vt:lpstr>CScene</vt:lpstr>
      <vt:lpstr>CScene</vt:lpstr>
      <vt:lpstr>CScene</vt:lpstr>
      <vt:lpstr>CScene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300</cp:revision>
  <dcterms:created xsi:type="dcterms:W3CDTF">2014-10-20T05:47:00Z</dcterms:created>
  <dcterms:modified xsi:type="dcterms:W3CDTF">2017-11-28T08:44:31Z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