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30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 varScale="1">
        <p:scale>
          <a:sx n="144" d="100"/>
          <a:sy n="144" d="100"/>
        </p:scale>
        <p:origin x="126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2017/11/28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2017/11/28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3898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CScene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C++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CScene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CSene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SetCamPos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AddObject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GetObject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DFC565-9C5A-4C28-A4AD-3BB5C9ECE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20" y="1131888"/>
            <a:ext cx="2213058" cy="23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1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9178</TotalTime>
  <Pages>0</Pages>
  <Words>168</Words>
  <Characters>0</Characters>
  <Application>Microsoft Office PowerPoint</Application>
  <DocSecurity>0</DocSecurity>
  <PresentationFormat>全屏显示(16:9)</PresentationFormat>
  <Lines>0</Lines>
  <Paragraphs>27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CScene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290</cp:revision>
  <dcterms:created xsi:type="dcterms:W3CDTF">2014-10-20T05:47:00Z</dcterms:created>
  <dcterms:modified xsi:type="dcterms:W3CDTF">2017-11-28T08:46:46Z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