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02" r:id="rId3"/>
    <p:sldId id="303" r:id="rId4"/>
    <p:sldId id="304" r:id="rId5"/>
    <p:sldId id="305" r:id="rId6"/>
    <p:sldId id="306" r:id="rId7"/>
    <p:sldId id="309" r:id="rId8"/>
    <p:sldId id="311" r:id="rId9"/>
    <p:sldId id="310" r:id="rId10"/>
    <p:sldId id="308" r:id="rId11"/>
    <p:sldId id="312" r:id="rId12"/>
    <p:sldId id="314" r:id="rId13"/>
    <p:sldId id="315" r:id="rId14"/>
    <p:sldId id="316" r:id="rId15"/>
    <p:sldId id="259" r:id="rId16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79C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120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2017/10/25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66" y="171450"/>
            <a:ext cx="7310384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光线追踪</a:t>
            </a: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-OO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结构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Object-Oriented Structure</a:t>
            </a: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124200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物体类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CObject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CPlane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CCube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CSphere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7CDFDD-D1E2-482C-A355-FB5D2B5A0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922" y="1347647"/>
            <a:ext cx="1800000" cy="4836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395040E-0B15-4055-BE06-3291D16AD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972" y="2853005"/>
            <a:ext cx="1800000" cy="48364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68A76DE-9706-46C5-A969-C0242E71F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7272" y="2853007"/>
            <a:ext cx="1800000" cy="48364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EC0952B-055C-4B11-9796-27F8910F77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3223" y="2853008"/>
            <a:ext cx="1800000" cy="483641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D8D05E8-E5A8-45FE-921D-5264ABD9E87A}"/>
              </a:ext>
            </a:extLst>
          </p:cNvPr>
          <p:cNvCxnSpPr>
            <a:cxnSpLocks/>
          </p:cNvCxnSpPr>
          <p:nvPr/>
        </p:nvCxnSpPr>
        <p:spPr bwMode="auto">
          <a:xfrm flipV="1">
            <a:off x="4535922" y="1779684"/>
            <a:ext cx="1548054" cy="10733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CE8F873-663F-46AE-8AE1-EE5C1B653B34}"/>
              </a:ext>
            </a:extLst>
          </p:cNvPr>
          <p:cNvCxnSpPr>
            <a:cxnSpLocks/>
          </p:cNvCxnSpPr>
          <p:nvPr/>
        </p:nvCxnSpPr>
        <p:spPr bwMode="auto">
          <a:xfrm flipV="1">
            <a:off x="6335922" y="1831289"/>
            <a:ext cx="0" cy="10217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EF30F4B-CACE-4D02-A553-1096A7075AD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587868" y="1779684"/>
            <a:ext cx="1548054" cy="10733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0201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射线类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CRay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从观察点发出的与平面相交的射线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24E5F09-E0B1-4B6E-83A9-AD1653088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922" y="1350135"/>
            <a:ext cx="1800000" cy="48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50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光线追踪器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CRayTracer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光线追踪算法实现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C240DF-EC84-40DF-8373-882959323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922" y="1347648"/>
            <a:ext cx="1800000" cy="48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31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场景类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22A9265-B745-45B9-86EF-69F0DAE95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466" y="1347648"/>
            <a:ext cx="1800000" cy="48364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CScene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用于管理场景的物体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726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OO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结构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13D8A3-BB33-44F8-B3C7-0698545FF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760" y="866297"/>
            <a:ext cx="5760480" cy="398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35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光线追踪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-OO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结构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光源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物体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射线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光线追踪器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场景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7AE391-8F54-4AC5-B6EE-EC28C6EDC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96" y="1631780"/>
            <a:ext cx="3056435" cy="247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2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光源类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CLightSource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F84E45B-CA00-48A1-A32C-D9B38574A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922" y="1347648"/>
            <a:ext cx="1800000" cy="48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72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光源类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CLightSource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Directional Light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9729673-6824-4764-A35C-F650A14BC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922" y="1347648"/>
            <a:ext cx="1800000" cy="48364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887C0CB-FEC5-4D2C-B821-02170FF1D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922" y="2853010"/>
            <a:ext cx="1800000" cy="483641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5A29527-9CD1-4B9D-B149-A1C80C6857BF}"/>
              </a:ext>
            </a:extLst>
          </p:cNvPr>
          <p:cNvCxnSpPr>
            <a:cxnSpLocks/>
            <a:stCxn id="12" idx="0"/>
          </p:cNvCxnSpPr>
          <p:nvPr/>
        </p:nvCxnSpPr>
        <p:spPr bwMode="auto">
          <a:xfrm flipV="1">
            <a:off x="4535922" y="1779684"/>
            <a:ext cx="1548054" cy="10733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045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光源类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CLightSource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Directional Light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Point Light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8712A84-9738-45E4-9E99-094321392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922" y="1347648"/>
            <a:ext cx="1800000" cy="48364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17A93E8-63FC-48DF-936F-9198F6B7C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922" y="2853010"/>
            <a:ext cx="1800000" cy="483641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BA0BF89-7180-4E18-8D8A-BC546CCC05CB}"/>
              </a:ext>
            </a:extLst>
          </p:cNvPr>
          <p:cNvCxnSpPr>
            <a:cxnSpLocks/>
            <a:stCxn id="14" idx="0"/>
          </p:cNvCxnSpPr>
          <p:nvPr/>
        </p:nvCxnSpPr>
        <p:spPr bwMode="auto">
          <a:xfrm flipV="1">
            <a:off x="4535922" y="1779684"/>
            <a:ext cx="1548054" cy="10733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F5A0F14B-D887-4056-8382-A2F800518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922" y="2853009"/>
            <a:ext cx="1800000" cy="483641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A99904C-0035-4DEE-B557-D206AA952C18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 bwMode="auto">
          <a:xfrm flipV="1">
            <a:off x="6335922" y="1831289"/>
            <a:ext cx="0" cy="10217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0979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光源类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CLightSource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Directional Light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Point Light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Spot Light</a:t>
            </a: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FF1AFE-BA71-4516-8365-2A54FE9C5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922" y="1347648"/>
            <a:ext cx="1800000" cy="483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2398E41-3F85-4524-A1FB-55919F78D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922" y="2853010"/>
            <a:ext cx="1800000" cy="483641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D8D05E8-E5A8-45FE-921D-5264ABD9E87A}"/>
              </a:ext>
            </a:extLst>
          </p:cNvPr>
          <p:cNvCxnSpPr>
            <a:cxnSpLocks/>
            <a:stCxn id="7" idx="0"/>
          </p:cNvCxnSpPr>
          <p:nvPr/>
        </p:nvCxnSpPr>
        <p:spPr bwMode="auto">
          <a:xfrm flipV="1">
            <a:off x="4535922" y="1779684"/>
            <a:ext cx="1548054" cy="10733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AF4D53F9-8462-4659-8FFA-59AFC6CBD5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922" y="2853009"/>
            <a:ext cx="1800000" cy="483641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CE8F873-663F-46AE-8AE1-EE5C1B653B34}"/>
              </a:ext>
            </a:extLst>
          </p:cNvPr>
          <p:cNvCxnSpPr>
            <a:cxnSpLocks/>
            <a:stCxn id="2" idx="0"/>
            <a:endCxn id="6" idx="2"/>
          </p:cNvCxnSpPr>
          <p:nvPr/>
        </p:nvCxnSpPr>
        <p:spPr bwMode="auto">
          <a:xfrm flipV="1">
            <a:off x="6335922" y="1831289"/>
            <a:ext cx="0" cy="10217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90DE6A62-DE76-4970-AAAF-1AF147ED21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5922" y="2853008"/>
            <a:ext cx="1800000" cy="483641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EF30F4B-CACE-4D02-A553-1096A7075ADD}"/>
              </a:ext>
            </a:extLst>
          </p:cNvPr>
          <p:cNvCxnSpPr>
            <a:cxnSpLocks/>
            <a:stCxn id="3" idx="0"/>
          </p:cNvCxnSpPr>
          <p:nvPr/>
        </p:nvCxnSpPr>
        <p:spPr bwMode="auto">
          <a:xfrm flipH="1" flipV="1">
            <a:off x="6587868" y="1779684"/>
            <a:ext cx="1548054" cy="10733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0136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物体类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CObject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8A41FF1-B80E-421C-8DB0-D5B22D2CE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922" y="1347647"/>
            <a:ext cx="1800000" cy="48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64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物体类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CObject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CPlane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8A41FF1-B80E-421C-8DB0-D5B22D2CE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922" y="1347647"/>
            <a:ext cx="1800000" cy="48364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56C106C-89EB-4C0F-B99C-9C3FAD472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972" y="2853005"/>
            <a:ext cx="1800000" cy="483641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D38EE33-F3D4-4831-9D1D-B507BF08EA1E}"/>
              </a:ext>
            </a:extLst>
          </p:cNvPr>
          <p:cNvCxnSpPr>
            <a:cxnSpLocks/>
          </p:cNvCxnSpPr>
          <p:nvPr/>
        </p:nvCxnSpPr>
        <p:spPr bwMode="auto">
          <a:xfrm flipV="1">
            <a:off x="4535922" y="1779684"/>
            <a:ext cx="1548054" cy="10733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93969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物体类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CObject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CPlane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CCube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8A41FF1-B80E-421C-8DB0-D5B22D2CE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922" y="1347647"/>
            <a:ext cx="1800000" cy="48364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56C106C-89EB-4C0F-B99C-9C3FAD472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972" y="2853005"/>
            <a:ext cx="1800000" cy="48364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7EE7C82-702B-41FD-BC40-82F59246F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7272" y="2853007"/>
            <a:ext cx="1800000" cy="483641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D38EE33-F3D4-4831-9D1D-B507BF08EA1E}"/>
              </a:ext>
            </a:extLst>
          </p:cNvPr>
          <p:cNvCxnSpPr>
            <a:cxnSpLocks/>
          </p:cNvCxnSpPr>
          <p:nvPr/>
        </p:nvCxnSpPr>
        <p:spPr bwMode="auto">
          <a:xfrm flipV="1">
            <a:off x="4535922" y="1779684"/>
            <a:ext cx="1548054" cy="10733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BD36AD4-9CFA-46F0-AB5B-98C461F5C7BD}"/>
              </a:ext>
            </a:extLst>
          </p:cNvPr>
          <p:cNvCxnSpPr>
            <a:cxnSpLocks/>
          </p:cNvCxnSpPr>
          <p:nvPr/>
        </p:nvCxnSpPr>
        <p:spPr bwMode="auto">
          <a:xfrm flipV="1">
            <a:off x="6335922" y="1831289"/>
            <a:ext cx="0" cy="10217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77075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2829</TotalTime>
  <Pages>0</Pages>
  <Words>236</Words>
  <Characters>0</Characters>
  <Application>Microsoft Office PowerPoint</Application>
  <DocSecurity>0</DocSecurity>
  <PresentationFormat>全屏显示(16:9)</PresentationFormat>
  <Lines>0</Lines>
  <Paragraphs>76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 Unicode MS</vt:lpstr>
      <vt:lpstr>宋体</vt:lpstr>
      <vt:lpstr>微软雅黑</vt:lpstr>
      <vt:lpstr>微软雅黑 Light</vt:lpstr>
      <vt:lpstr>Arial</vt:lpstr>
      <vt:lpstr>Calibri</vt:lpstr>
      <vt:lpstr>Office 主题​​</vt:lpstr>
      <vt:lpstr>PowerPoint 演示文稿</vt:lpstr>
      <vt:lpstr>光线追踪-OO结构</vt:lpstr>
      <vt:lpstr>光源类</vt:lpstr>
      <vt:lpstr>光源类</vt:lpstr>
      <vt:lpstr>光源类</vt:lpstr>
      <vt:lpstr>光源类</vt:lpstr>
      <vt:lpstr>物体类</vt:lpstr>
      <vt:lpstr>物体类</vt:lpstr>
      <vt:lpstr>物体类</vt:lpstr>
      <vt:lpstr>物体类</vt:lpstr>
      <vt:lpstr>射线类</vt:lpstr>
      <vt:lpstr>光线追踪器</vt:lpstr>
      <vt:lpstr>场景类</vt:lpstr>
      <vt:lpstr>OO结构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223</cp:revision>
  <dcterms:created xsi:type="dcterms:W3CDTF">2014-10-20T05:47:00Z</dcterms:created>
  <dcterms:modified xsi:type="dcterms:W3CDTF">2017-10-25T05:37:28Z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