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12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26" y="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光源类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307E4F-B9FD-4F65-A41B-63FBB643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40" y="1419654"/>
            <a:ext cx="3143850" cy="25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Pages>0</Pages>
  <Words>159</Words>
  <Characters>0</Characters>
  <Application>Microsoft Office PowerPoint</Application>
  <DocSecurity>0</DocSecurity>
  <PresentationFormat>全屏显示(16:9)</PresentationFormat>
  <Lines>0</Lines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CLightSource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240</cp:revision>
  <dcterms:created xsi:type="dcterms:W3CDTF">2014-10-20T05:47:00Z</dcterms:created>
  <dcterms:modified xsi:type="dcterms:W3CDTF">2017-10-27T08:10:44Z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