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2" r:id="rId3"/>
    <p:sldId id="313" r:id="rId4"/>
    <p:sldId id="259" r:id="rId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26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光源类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setPosition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setKa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setKd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setKs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58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Getter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getPosition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getKa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getKd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getKs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48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Pages>0</Pages>
  <Words>168</Words>
  <Characters>0</Characters>
  <Application>Microsoft Office PowerPoint</Application>
  <DocSecurity>0</DocSecurity>
  <PresentationFormat>全屏显示(16:9)</PresentationFormat>
  <Lines>0</Lines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CLightSource</vt:lpstr>
      <vt:lpstr>CLightSource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243</cp:revision>
  <dcterms:created xsi:type="dcterms:W3CDTF">2014-10-20T05:47:00Z</dcterms:created>
  <dcterms:modified xsi:type="dcterms:W3CDTF">2017-10-27T08:33:53Z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