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9" r:id="rId5"/>
    <p:sldId id="268" r:id="rId6"/>
    <p:sldId id="271" r:id="rId7"/>
    <p:sldId id="259" r:id="rId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120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2017/10/11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光 源</a:t>
            </a:r>
            <a:r>
              <a:rPr lang="en-US" altLang="zh-CN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环境光</a:t>
            </a:r>
            <a:endParaRPr lang="en-US" altLang="zh-CN" sz="5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四种基本光源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环境光源（</a:t>
            </a:r>
            <a:r>
              <a:rPr lang="en-US" altLang="zh-CN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Ambient Light</a:t>
            </a:r>
            <a:r>
              <a:rPr lang="zh-CN" altLang="en-US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8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点光源（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Point Light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聚光源 （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Spot Light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方向光源（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Directional light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环境光（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Ambient Light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即使场景中的对象不是被直接照亮的，但它仍然是可见的。这是因为有光线间接从附近物体反射出来。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环境光（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Ambient Light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即使场景中的对象不是被直接照亮的，但它仍然是可见的。这是因为有光线间接从附近物体反射出来。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我们使用</a:t>
            </a: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环境光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来模拟这种间接光照效果。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09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环境光（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Ambient Light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环境光包含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个颜色分量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73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环境光（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Ambient Light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环境光包含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个颜色分量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𝑎𝑔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注意：虽然环境光强度是一个常量，但是不同的物体表面对环境光的反射有可能不同。</a:t>
                </a:r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 b="-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03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Pages>0</Pages>
  <Words>321</Words>
  <Characters>0</Characters>
  <Application>Microsoft Office PowerPoint</Application>
  <DocSecurity>0</DocSecurity>
  <PresentationFormat>全屏显示(16:9)</PresentationFormat>
  <Lines>0</Lines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四种基本光源</vt:lpstr>
      <vt:lpstr>环境光（Ambient Light）</vt:lpstr>
      <vt:lpstr>环境光（Ambient Light）</vt:lpstr>
      <vt:lpstr>环境光（Ambient Light）</vt:lpstr>
      <vt:lpstr>环境光（Ambient Light）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88</cp:revision>
  <dcterms:created xsi:type="dcterms:W3CDTF">2014-10-20T05:47:00Z</dcterms:created>
  <dcterms:modified xsi:type="dcterms:W3CDTF">2017-10-11T08:10:34Z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