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2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422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物体类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59A4AB-6D28-492A-A99F-255653B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53101"/>
            <a:ext cx="2213058" cy="327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4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Pages>0</Pages>
  <Words>161</Words>
  <Characters>0</Characters>
  <Application>Microsoft Office PowerPoint</Application>
  <DocSecurity>0</DocSecurity>
  <PresentationFormat>全屏显示(16:9)</PresentationFormat>
  <Lines>0</Lines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CObject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257</cp:revision>
  <dcterms:created xsi:type="dcterms:W3CDTF">2014-10-20T05:47:00Z</dcterms:created>
  <dcterms:modified xsi:type="dcterms:W3CDTF">2017-11-01T06:56:19Z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