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24" r:id="rId4"/>
    <p:sldId id="308" r:id="rId5"/>
    <p:sldId id="309" r:id="rId6"/>
    <p:sldId id="310" r:id="rId7"/>
    <p:sldId id="325" r:id="rId8"/>
    <p:sldId id="326" r:id="rId9"/>
    <p:sldId id="328" r:id="rId10"/>
    <p:sldId id="327" r:id="rId11"/>
    <p:sldId id="259" r:id="rId1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770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2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0835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837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319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1522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CPlane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E3378-AB9D-4F8F-9579-D886A896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A127EB-6076-47EB-9E5E-07093DB8D8C0}"/>
                  </a:ext>
                </a:extLst>
              </p:cNvPr>
              <p:cNvSpPr/>
              <p:nvPr/>
            </p:nvSpPr>
            <p:spPr>
              <a:xfrm>
                <a:off x="1619754" y="2643756"/>
                <a:ext cx="2105576" cy="750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solidFill>
                      <a:srgbClr val="C00000"/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A127EB-6076-47EB-9E5E-07093DB8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754" y="2643756"/>
                <a:ext cx="2105576" cy="750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1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3941B-D0F6-4058-B0F3-16E75ADF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273CA-196F-47BD-A83A-D33614EC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1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直线方程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𝑎𝑥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𝑏𝑦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𝑐𝑧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其中：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为</m:t>
                      </m:r>
                      <m:r>
                        <a:rPr lang="zh-CN" alt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平面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上</m:t>
                      </m:r>
                      <m:r>
                        <a:rPr lang="zh-CN" alt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任意</m:t>
                      </m:r>
                      <m:r>
                        <a:rPr lang="zh-CN" alt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一点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9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F88B9F-1C26-4243-8E17-11D36FEE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691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695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777029-9ED7-4240-ACD5-54874748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6066"/>
            <a:ext cx="2213058" cy="2227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SetP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虚函数的实线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91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IsIntersected(</a:t>
                </a: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CRay.Direction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∙</m:t>
                    </m:r>
                  </m:oMath>
                </a14:m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Plane.Normal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==0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没有交点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9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CPlane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E3378-AB9D-4F8F-9579-D886A896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96" y="1992160"/>
            <a:ext cx="3044047" cy="23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</TotalTime>
  <Pages>0</Pages>
  <Words>276</Words>
  <Characters>0</Characters>
  <Application>Microsoft Office PowerPoint</Application>
  <DocSecurity>0</DocSecurity>
  <PresentationFormat>全屏显示(16:9)</PresentationFormat>
  <Lines>0</Lines>
  <Paragraphs>63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CPlane</vt:lpstr>
      <vt:lpstr>CPlane</vt:lpstr>
      <vt:lpstr>CPlane</vt:lpstr>
      <vt:lpstr>CPlane</vt:lpstr>
      <vt:lpstr>CPlane</vt:lpstr>
      <vt:lpstr>CPlane虚函数的实线</vt:lpstr>
      <vt:lpstr>CPlane虚函数的实现</vt:lpstr>
      <vt:lpstr>CPlane虚函数的实现</vt:lpstr>
      <vt:lpstr>CPlane虚函数的实现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268</cp:revision>
  <dcterms:created xsi:type="dcterms:W3CDTF">2014-10-20T05:47:00Z</dcterms:created>
  <dcterms:modified xsi:type="dcterms:W3CDTF">2017-11-01T07:46:17Z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