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0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552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CPlane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777029-9ED7-4240-ACD5-54874748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6066"/>
            <a:ext cx="2213058" cy="2227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的方法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1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Pages>0</Pages>
  <Words>163</Words>
  <Characters>0</Characters>
  <Application>Microsoft Office PowerPoint</Application>
  <DocSecurity>0</DocSecurity>
  <PresentationFormat>全屏显示(16:9)</PresentationFormat>
  <Lines>0</Lines>
  <Paragraphs>23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CPlane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273</cp:revision>
  <dcterms:created xsi:type="dcterms:W3CDTF">2014-10-20T05:47:00Z</dcterms:created>
  <dcterms:modified xsi:type="dcterms:W3CDTF">2017-11-01T07:57:09Z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