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7" r:id="rId7"/>
    <p:sldId id="271" r:id="rId8"/>
    <p:sldId id="268" r:id="rId9"/>
    <p:sldId id="269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漫反射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这种表面称作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朗伯表面（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Lambertian Surface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漫反射的强度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4B59FB-6624-4D36-BDB4-A3E4BB69CD2E}"/>
              </a:ext>
            </a:extLst>
          </p:cNvPr>
          <p:cNvGrpSpPr/>
          <p:nvPr/>
        </p:nvGrpSpPr>
        <p:grpSpPr>
          <a:xfrm>
            <a:off x="1024581" y="1813804"/>
            <a:ext cx="7094838" cy="2562054"/>
            <a:chOff x="1187718" y="1809846"/>
            <a:chExt cx="7094838" cy="2562054"/>
          </a:xfrm>
        </p:grpSpPr>
        <p:pic>
          <p:nvPicPr>
            <p:cNvPr id="2052" name="Picture 4" descr="http://img.my.csdn.net/uploads/201212/23/1356234882_2730.jpg">
              <a:extLst>
                <a:ext uri="{FF2B5EF4-FFF2-40B4-BE49-F238E27FC236}">
                  <a16:creationId xmlns:a16="http://schemas.microsoft.com/office/drawing/2014/main" id="{5A30E7A6-4524-49F1-9A6D-20481B573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" b="20785"/>
            <a:stretch/>
          </p:blipFill>
          <p:spPr bwMode="auto">
            <a:xfrm>
              <a:off x="4644006" y="1809846"/>
              <a:ext cx="3638550" cy="256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4F45720-8D94-42EB-81BF-D79251762D3E}"/>
                </a:ext>
              </a:extLst>
            </p:cNvPr>
            <p:cNvGrpSpPr/>
            <p:nvPr/>
          </p:nvGrpSpPr>
          <p:grpSpPr>
            <a:xfrm>
              <a:off x="1187718" y="1923697"/>
              <a:ext cx="3294587" cy="2160180"/>
              <a:chOff x="5004036" y="3094607"/>
              <a:chExt cx="2601676" cy="1705855"/>
            </a:xfrm>
          </p:grpSpPr>
          <p:pic>
            <p:nvPicPr>
              <p:cNvPr id="1028" name="Picture 4" descr="http://img.my.csdn.net/uploads/201212/23/1356234515_3981.jpg">
                <a:extLst>
                  <a:ext uri="{FF2B5EF4-FFF2-40B4-BE49-F238E27FC236}">
                    <a16:creationId xmlns:a16="http://schemas.microsoft.com/office/drawing/2014/main" id="{E8F22F4F-12D5-46B1-A338-CC90DB711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79" t="-1485" b="14592"/>
              <a:stretch/>
            </p:blipFill>
            <p:spPr bwMode="auto">
              <a:xfrm>
                <a:off x="5004036" y="3094607"/>
                <a:ext cx="2601676" cy="170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2A17B156-6554-4047-8ADF-618D5DC247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80084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/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E6078D4-D817-40FC-8A99-DCF4F6B442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168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/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7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59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𝐿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040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实际应用中，我们常常使用下面形式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的衰减系数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/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考虑衰减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41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Pages>0</Pages>
  <Words>351</Words>
  <Characters>0</Characters>
  <Application>Microsoft Office PowerPoint</Application>
  <DocSecurity>0</DocSecurity>
  <PresentationFormat>全屏显示(16:9)</PresentationFormat>
  <Lines>0</Lines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漫反射-Diffuse</vt:lpstr>
      <vt:lpstr>漫反射-Diffuse</vt:lpstr>
      <vt:lpstr>漫反射-Diffuse</vt:lpstr>
      <vt:lpstr>漫反射-Diffuse</vt:lpstr>
      <vt:lpstr>漫反射-Diffuse</vt:lpstr>
      <vt:lpstr>漫反射-Diffuse</vt:lpstr>
      <vt:lpstr>点光源（Point Light）</vt:lpstr>
      <vt:lpstr>漫反射-Diffuse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142</cp:revision>
  <dcterms:created xsi:type="dcterms:W3CDTF">2014-10-20T05:47:00Z</dcterms:created>
  <dcterms:modified xsi:type="dcterms:W3CDTF">2017-10-23T01:58:04Z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