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80" r:id="rId12"/>
    <p:sldId id="282" r:id="rId13"/>
    <p:sldId id="281" r:id="rId14"/>
    <p:sldId id="259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Phong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反射模型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镜面反射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𝜙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为单位向量时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81393B45-5E0A-4261-8904-3261CF31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26" y="2571750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0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𝜙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为单位向量时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Shininess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（高亮因子）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81393B45-5E0A-4261-8904-3261CF31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26" y="2571750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16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实际应用中，我们常常使用下面形式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距离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的衰减系数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/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/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7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考虑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衰减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81393B45-5E0A-4261-8904-3261CF31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26" y="2571750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44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光滑的物质表面会产生镜面反射。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A41E5A2-71FE-4AF9-89A9-5AF44F954EED}"/>
              </a:ext>
            </a:extLst>
          </p:cNvPr>
          <p:cNvGrpSpPr/>
          <p:nvPr/>
        </p:nvGrpSpPr>
        <p:grpSpPr>
          <a:xfrm>
            <a:off x="5508078" y="2499744"/>
            <a:ext cx="3047328" cy="1508039"/>
            <a:chOff x="4898706" y="2520682"/>
            <a:chExt cx="3047328" cy="15080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8C0FAAF-D1AA-4FBF-BC9C-A7A2A454D53F}"/>
                </a:ext>
              </a:extLst>
            </p:cNvPr>
            <p:cNvSpPr/>
            <p:nvPr/>
          </p:nvSpPr>
          <p:spPr bwMode="auto">
            <a:xfrm>
              <a:off x="5364066" y="3524679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3B70635-30F0-4548-876A-C0BAB6A9F4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8706" y="2526379"/>
              <a:ext cx="967404" cy="96170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A88E43C-7321-4DB6-BC84-02AA7C9969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6110" y="2520682"/>
              <a:ext cx="965548" cy="9674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3781416-D46D-44DE-8DC2-82CA0A3B13D5}"/>
                </a:ext>
              </a:extLst>
            </p:cNvPr>
            <p:cNvCxnSpPr/>
            <p:nvPr/>
          </p:nvCxnSpPr>
          <p:spPr bwMode="auto">
            <a:xfrm>
              <a:off x="6013082" y="2526380"/>
              <a:ext cx="967404" cy="96170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5955454-EE14-4B93-A2C5-BFA1DF1821D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80486" y="2520683"/>
              <a:ext cx="965548" cy="9674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1EC22B-69E3-4935-921B-F62FEA545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66" y="3524679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理想的反射表面将入射光线全部反射到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方向。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4943F33-DA84-4C58-B8C6-A32C956B4BDF}"/>
              </a:ext>
            </a:extLst>
          </p:cNvPr>
          <p:cNvGrpSpPr/>
          <p:nvPr/>
        </p:nvGrpSpPr>
        <p:grpSpPr>
          <a:xfrm>
            <a:off x="683676" y="2273225"/>
            <a:ext cx="8099232" cy="2098675"/>
            <a:chOff x="500063" y="4094162"/>
            <a:chExt cx="8099232" cy="2098675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0AC1B6C-C3D3-49A9-9A3D-57AF5B307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3" y="4214813"/>
              <a:ext cx="2646362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ECDD64CE-49C8-4E2D-A5CF-3CEA58D86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563" y="4214813"/>
              <a:ext cx="2511425" cy="192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69A9C347-77F5-4A1D-B29A-0ACD51F10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32" y="4094162"/>
              <a:ext cx="2443163" cy="209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50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对于一般的反射表面，入射光线会被反射到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方向的一定范围内。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4943F33-DA84-4C58-B8C6-A32C956B4BDF}"/>
              </a:ext>
            </a:extLst>
          </p:cNvPr>
          <p:cNvGrpSpPr/>
          <p:nvPr/>
        </p:nvGrpSpPr>
        <p:grpSpPr>
          <a:xfrm>
            <a:off x="683676" y="2273225"/>
            <a:ext cx="8099232" cy="2098675"/>
            <a:chOff x="500063" y="4094162"/>
            <a:chExt cx="8099232" cy="2098675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0AC1B6C-C3D3-49A9-9A3D-57AF5B307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3" y="4214813"/>
              <a:ext cx="2646362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ECDD64CE-49C8-4E2D-A5CF-3CEA58D86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563" y="4214813"/>
              <a:ext cx="2511425" cy="192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69A9C347-77F5-4A1D-B29A-0ACD51F10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32" y="4094162"/>
              <a:ext cx="2443163" cy="209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391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镜面反射的强度与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𝑠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𝜙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成比例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决定了反射的范围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3C988CAA-0CED-4895-80F2-7197F8A5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0" y="2380456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38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镜面反射的强度与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𝑠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𝜙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成比例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决定了反射的范围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3C988CAA-0CED-4895-80F2-7197F8A5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0" y="2380456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BA49C-40C4-4870-9082-547C4A10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4" y="2283726"/>
            <a:ext cx="2718368" cy="208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镜面反射的强度与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𝑠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𝜙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成比例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决定了反射的范围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3C988CAA-0CED-4895-80F2-7197F8A5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0" y="2380456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BA49C-40C4-4870-9082-547C4A10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4" y="2283726"/>
            <a:ext cx="2718368" cy="208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969D8-235D-40C2-9776-355FD23D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0" y="2139714"/>
            <a:ext cx="2592216" cy="222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04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镜面反射的强度与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𝑠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𝜙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成比例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决定了反射的范围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3C988CAA-0CED-4895-80F2-7197F8A5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0" y="2380456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BA49C-40C4-4870-9082-547C4A10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4" y="2283726"/>
            <a:ext cx="2718368" cy="208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969D8-235D-40C2-9776-355FD23D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0" y="2139714"/>
            <a:ext cx="2592216" cy="222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22134A-C556-43DB-A2F8-FF68FC34F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050" y="2960879"/>
            <a:ext cx="4122202" cy="20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𝜙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3C988CAA-0CED-4895-80F2-7197F8A5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26" y="2571750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13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Pages>0</Pages>
  <Words>398</Words>
  <Characters>0</Characters>
  <Application>Microsoft Office PowerPoint</Application>
  <DocSecurity>0</DocSecurity>
  <PresentationFormat>全屏显示(16:9)</PresentationFormat>
  <Lines>0</Lines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镜面反射-Specular</vt:lpstr>
      <vt:lpstr>镜面反射-Specular</vt:lpstr>
      <vt:lpstr>镜面反射-Specular</vt:lpstr>
      <vt:lpstr>镜面反射-Specular</vt:lpstr>
      <vt:lpstr>镜面反射-Specular</vt:lpstr>
      <vt:lpstr>镜面反射-Specular</vt:lpstr>
      <vt:lpstr>镜面反射-Specular</vt:lpstr>
      <vt:lpstr>镜面反射-Specular</vt:lpstr>
      <vt:lpstr>镜面反射-Specular</vt:lpstr>
      <vt:lpstr>镜面反射-Specular</vt:lpstr>
      <vt:lpstr>点光源（Point Light）</vt:lpstr>
      <vt:lpstr>镜面反射-Specular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148</cp:revision>
  <dcterms:created xsi:type="dcterms:W3CDTF">2014-10-20T05:47:00Z</dcterms:created>
  <dcterms:modified xsi:type="dcterms:W3CDTF">2017-10-23T01:53:08Z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