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0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389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CSphere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E2A092-A9F8-4975-9F18-DFE8C1B5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20" y="1131888"/>
            <a:ext cx="2213058" cy="2495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29EC9E-4208-41A4-BA22-7725D70DD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062" y="1131888"/>
            <a:ext cx="2213058" cy="32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9177</TotalTime>
  <Pages>0</Pages>
  <Words>172</Words>
  <Characters>0</Characters>
  <Application>Microsoft Office PowerPoint</Application>
  <DocSecurity>0</DocSecurity>
  <PresentationFormat>全屏显示(16:9)</PresentationFormat>
  <Lines>0</Lines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CSphere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287</cp:revision>
  <dcterms:created xsi:type="dcterms:W3CDTF">2014-10-20T05:47:00Z</dcterms:created>
  <dcterms:modified xsi:type="dcterms:W3CDTF">2017-11-13T07:12:52Z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