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259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0000FF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2017/11/13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光线追踪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-OO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CRay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B36283-8239-4E3D-B0E6-38BE5262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66" y="1131888"/>
            <a:ext cx="2213058" cy="594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表示射线的类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从观察位置出发的射线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B36283-8239-4E3D-B0E6-38BE5262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66" y="1131888"/>
            <a:ext cx="2213058" cy="594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表示射线的类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从观察位置出发的射线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26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82D173-1D06-4056-A084-857C8B08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66" y="1133077"/>
            <a:ext cx="2213058" cy="862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起点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方向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3586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82D173-1D06-4056-A084-857C8B08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66" y="1133077"/>
            <a:ext cx="2213058" cy="862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起点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方向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27D6E9-1E23-4E6E-B24D-D60A36A73D43}"/>
              </a:ext>
            </a:extLst>
          </p:cNvPr>
          <p:cNvGrpSpPr/>
          <p:nvPr/>
        </p:nvGrpSpPr>
        <p:grpSpPr>
          <a:xfrm>
            <a:off x="4499994" y="3003786"/>
            <a:ext cx="3133844" cy="814925"/>
            <a:chOff x="2806270" y="3075792"/>
            <a:chExt cx="3133844" cy="81492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DAB1CE0-8DAA-45AA-B046-F53A648A8F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87868" y="3075792"/>
              <a:ext cx="2952246" cy="79206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C65857A-70F6-4712-8FA2-F233A3AFA4B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87868" y="3751946"/>
              <a:ext cx="432036" cy="115912"/>
            </a:xfrm>
            <a:prstGeom prst="straightConnector1">
              <a:avLst/>
            </a:prstGeom>
            <a:ln>
              <a:solidFill>
                <a:srgbClr val="FF9900"/>
              </a:solidFill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8D6D5E0-4058-437D-959F-A4DFC4EF55DA}"/>
                </a:ext>
              </a:extLst>
            </p:cNvPr>
            <p:cNvSpPr/>
            <p:nvPr/>
          </p:nvSpPr>
          <p:spPr bwMode="auto">
            <a:xfrm>
              <a:off x="2972980" y="3844998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86EB004-5C17-423C-A384-E15C80FD04EF}"/>
                    </a:ext>
                  </a:extLst>
                </p:cNvPr>
                <p:cNvSpPr txBox="1"/>
                <p:nvPr/>
              </p:nvSpPr>
              <p:spPr>
                <a:xfrm>
                  <a:off x="2806270" y="3590858"/>
                  <a:ext cx="2124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86EB004-5C17-423C-A384-E15C80FD0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270" y="3590858"/>
                  <a:ext cx="21242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857" r="-2285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876DADF-186E-4856-B503-D16AF35DB929}"/>
                    </a:ext>
                  </a:extLst>
                </p:cNvPr>
                <p:cNvSpPr txBox="1"/>
                <p:nvPr/>
              </p:nvSpPr>
              <p:spPr>
                <a:xfrm>
                  <a:off x="3200297" y="3447043"/>
                  <a:ext cx="14078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876DADF-186E-4856-B503-D16AF35DB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297" y="3447043"/>
                  <a:ext cx="14078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9130" r="-39130"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745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82D173-1D06-4056-A084-857C8B08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66" y="1133077"/>
            <a:ext cx="2213058" cy="862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起点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方向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27D6E9-1E23-4E6E-B24D-D60A36A73D43}"/>
              </a:ext>
            </a:extLst>
          </p:cNvPr>
          <p:cNvGrpSpPr/>
          <p:nvPr/>
        </p:nvGrpSpPr>
        <p:grpSpPr>
          <a:xfrm>
            <a:off x="4499994" y="3003786"/>
            <a:ext cx="3133844" cy="814925"/>
            <a:chOff x="2806270" y="3075792"/>
            <a:chExt cx="3133844" cy="81492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DAB1CE0-8DAA-45AA-B046-F53A648A8F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87868" y="3075792"/>
              <a:ext cx="2952246" cy="79206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C65857A-70F6-4712-8FA2-F233A3AFA4B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87868" y="3751946"/>
              <a:ext cx="432036" cy="115912"/>
            </a:xfrm>
            <a:prstGeom prst="straightConnector1">
              <a:avLst/>
            </a:prstGeom>
            <a:ln>
              <a:solidFill>
                <a:srgbClr val="FF9900"/>
              </a:solidFill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8D6D5E0-4058-437D-959F-A4DFC4EF55DA}"/>
                </a:ext>
              </a:extLst>
            </p:cNvPr>
            <p:cNvSpPr/>
            <p:nvPr/>
          </p:nvSpPr>
          <p:spPr bwMode="auto">
            <a:xfrm>
              <a:off x="2972980" y="3844998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86EB004-5C17-423C-A384-E15C80FD04EF}"/>
                    </a:ext>
                  </a:extLst>
                </p:cNvPr>
                <p:cNvSpPr txBox="1"/>
                <p:nvPr/>
              </p:nvSpPr>
              <p:spPr>
                <a:xfrm>
                  <a:off x="2806270" y="3590858"/>
                  <a:ext cx="2124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86EB004-5C17-423C-A384-E15C80FD0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270" y="3590858"/>
                  <a:ext cx="21242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857" r="-2285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876DADF-186E-4856-B503-D16AF35DB929}"/>
                    </a:ext>
                  </a:extLst>
                </p:cNvPr>
                <p:cNvSpPr txBox="1"/>
                <p:nvPr/>
              </p:nvSpPr>
              <p:spPr>
                <a:xfrm>
                  <a:off x="3200297" y="3447043"/>
                  <a:ext cx="14078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876DADF-186E-4856-B503-D16AF35DB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297" y="3447043"/>
                  <a:ext cx="14078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9130" r="-39130"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66A844E-F737-4743-AB42-51A075856549}"/>
                  </a:ext>
                </a:extLst>
              </p:cNvPr>
              <p:cNvSpPr/>
              <p:nvPr/>
            </p:nvSpPr>
            <p:spPr>
              <a:xfrm>
                <a:off x="1979784" y="3507063"/>
                <a:ext cx="20847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66A844E-F737-4743-AB42-51A075856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84" y="3507063"/>
                <a:ext cx="20847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14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E96787C-EEBE-4420-B2D5-3F191A6D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66" y="1131888"/>
            <a:ext cx="2213058" cy="1532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getOrigin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getDirection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getPoint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(float)</a:t>
            </a:r>
          </a:p>
        </p:txBody>
      </p:sp>
    </p:spTree>
    <p:extLst>
      <p:ext uri="{BB962C8B-B14F-4D97-AF65-F5344CB8AC3E}">
        <p14:creationId xmlns:p14="http://schemas.microsoft.com/office/powerpoint/2010/main" val="159915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9186</TotalTime>
  <Pages>0</Pages>
  <Words>210</Words>
  <Characters>0</Characters>
  <Application>Microsoft Office PowerPoint</Application>
  <DocSecurity>0</DocSecurity>
  <PresentationFormat>全屏显示(16:9)</PresentationFormat>
  <Lines>0</Lines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CRay</vt:lpstr>
      <vt:lpstr>CRay</vt:lpstr>
      <vt:lpstr>CRay</vt:lpstr>
      <vt:lpstr>CRay</vt:lpstr>
      <vt:lpstr>CRay</vt:lpstr>
      <vt:lpstr>CRay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294</cp:revision>
  <dcterms:created xsi:type="dcterms:W3CDTF">2014-10-20T05:47:00Z</dcterms:created>
  <dcterms:modified xsi:type="dcterms:W3CDTF">2017-11-13T07:11:31Z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