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307" r:id="rId3"/>
    <p:sldId id="259" r:id="rId4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  <a:srgbClr val="0000FF"/>
    <a:srgbClr val="79CB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01" autoAdjust="0"/>
  </p:normalViewPr>
  <p:slideViewPr>
    <p:cSldViewPr>
      <p:cViewPr varScale="1">
        <p:scale>
          <a:sx n="144" d="100"/>
          <a:sy n="144" d="100"/>
        </p:scale>
        <p:origin x="126" y="4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2017/11/13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B1E9848E-751E-4B3D-A7EF-6C54DCF32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66" y="171450"/>
            <a:ext cx="7310384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4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CRay</a:t>
            </a: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</a:t>
            </a:r>
            <a:r>
              <a:rPr lang="en-US" altLang="zh-CN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C++</a:t>
            </a: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实践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EA441C0C-3E5D-4FDF-A876-649104AAE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</a:t>
            </a: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318" y="2097088"/>
            <a:ext cx="246868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24B7095F-E59A-4D2B-BCB8-29A41E044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3124200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58294FCF-AD8A-45BB-B856-A1E2A5893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E96787C-EEBE-4420-B2D5-3F191A6D4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66" y="1131888"/>
            <a:ext cx="2213058" cy="1532625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CRay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 (Origin)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 (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Direction)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getOrigin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getDirection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getPoint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(float)</a:t>
            </a:r>
          </a:p>
        </p:txBody>
      </p:sp>
    </p:spTree>
    <p:extLst>
      <p:ext uri="{BB962C8B-B14F-4D97-AF65-F5344CB8AC3E}">
        <p14:creationId xmlns:p14="http://schemas.microsoft.com/office/powerpoint/2010/main" val="1599159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B8DC438E-25CF-4B61-AB39-F4056CC90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286BEDC2-5DE8-461F-A660-C112CAD8C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85FF1B7D-5D11-4B34-8C6E-311CF7F0C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913E705F-1AF2-4C10-BCBE-C98DAC143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F4903B76-B509-412E-8C5B-4CF57CE28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7138A236-EAA8-4EA2-B044-6E8ECF604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00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9187</TotalTime>
  <Pages>0</Pages>
  <Words>171</Words>
  <Characters>0</Characters>
  <Application>Microsoft Office PowerPoint</Application>
  <DocSecurity>0</DocSecurity>
  <PresentationFormat>全屏显示(16:9)</PresentationFormat>
  <Lines>0</Lines>
  <Paragraphs>24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 Unicode MS</vt:lpstr>
      <vt:lpstr>宋体</vt:lpstr>
      <vt:lpstr>微软雅黑</vt:lpstr>
      <vt:lpstr>微软雅黑 Light</vt:lpstr>
      <vt:lpstr>Arial</vt:lpstr>
      <vt:lpstr>Calibri</vt:lpstr>
      <vt:lpstr>Office 主题​​</vt:lpstr>
      <vt:lpstr>PowerPoint 演示文稿</vt:lpstr>
      <vt:lpstr>CRay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297</cp:revision>
  <dcterms:created xsi:type="dcterms:W3CDTF">2014-10-20T05:47:00Z</dcterms:created>
  <dcterms:modified xsi:type="dcterms:W3CDTF">2017-11-13T07:14:30Z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