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9" r:id="rId5"/>
    <p:sldId id="272" r:id="rId6"/>
    <p:sldId id="273" r:id="rId7"/>
    <p:sldId id="259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12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2017/11/29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OpenCV</a:t>
            </a: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endParaRPr lang="en-US" altLang="zh-CN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OpenCV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开源图像处理函数库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https://opencv.org/releases.html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C01D25-0171-46CA-913D-D54595CF4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4" t="9643" r="6086" b="52559"/>
          <a:stretch/>
        </p:blipFill>
        <p:spPr>
          <a:xfrm>
            <a:off x="971699" y="2571750"/>
            <a:ext cx="7200601" cy="1944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VS2017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环境配置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百度搜索方法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http://blog.csdn.net/sinat_36264666/article/details/73135823?ref=myread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VS2017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环境配置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9DD372-F833-4799-B5FF-7C77C8A5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33" y="1203636"/>
            <a:ext cx="4797567" cy="32402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2F68D2-2C7C-46B8-9651-1BDE7080F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843" y="1203636"/>
            <a:ext cx="3168264" cy="31231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038398-3C6C-4542-AFD0-1B0A62D3DEF0}"/>
              </a:ext>
            </a:extLst>
          </p:cNvPr>
          <p:cNvSpPr/>
          <p:nvPr/>
        </p:nvSpPr>
        <p:spPr bwMode="auto">
          <a:xfrm>
            <a:off x="1403736" y="1851690"/>
            <a:ext cx="3528294" cy="1440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49306795-6A06-42A4-BDDD-DF16D5375BF6}"/>
              </a:ext>
            </a:extLst>
          </p:cNvPr>
          <p:cNvSpPr/>
          <p:nvPr/>
        </p:nvSpPr>
        <p:spPr bwMode="auto">
          <a:xfrm>
            <a:off x="5120497" y="2571750"/>
            <a:ext cx="576048" cy="288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9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36E731-C976-413D-913D-CD9F5A10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41" y="1203636"/>
            <a:ext cx="3168265" cy="312314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VS2017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环境配置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9DD372-F833-4799-B5FF-7C77C8A56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33" y="1203636"/>
            <a:ext cx="4797167" cy="324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038398-3C6C-4542-AFD0-1B0A62D3DEF0}"/>
              </a:ext>
            </a:extLst>
          </p:cNvPr>
          <p:cNvSpPr/>
          <p:nvPr/>
        </p:nvSpPr>
        <p:spPr bwMode="auto">
          <a:xfrm>
            <a:off x="1448906" y="2052000"/>
            <a:ext cx="3528294" cy="1440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49306795-6A06-42A4-BDDD-DF16D5375BF6}"/>
              </a:ext>
            </a:extLst>
          </p:cNvPr>
          <p:cNvSpPr/>
          <p:nvPr/>
        </p:nvSpPr>
        <p:spPr bwMode="auto">
          <a:xfrm>
            <a:off x="5120497" y="2571750"/>
            <a:ext cx="576048" cy="288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26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C07C23C-802D-4132-84F6-F1423D90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40" y="1207347"/>
            <a:ext cx="3168265" cy="31231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A9645B-35A8-43A5-8E71-D2E9A888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33" y="1203636"/>
            <a:ext cx="4797567" cy="324573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VS2017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环境配置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038398-3C6C-4542-AFD0-1B0A62D3DEF0}"/>
              </a:ext>
            </a:extLst>
          </p:cNvPr>
          <p:cNvSpPr/>
          <p:nvPr/>
        </p:nvSpPr>
        <p:spPr bwMode="auto">
          <a:xfrm>
            <a:off x="1448506" y="1635672"/>
            <a:ext cx="3528294" cy="1440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49306795-6A06-42A4-BDDD-DF16D5375BF6}"/>
              </a:ext>
            </a:extLst>
          </p:cNvPr>
          <p:cNvSpPr/>
          <p:nvPr/>
        </p:nvSpPr>
        <p:spPr bwMode="auto">
          <a:xfrm>
            <a:off x="5120497" y="2571750"/>
            <a:ext cx="576048" cy="288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32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Pages>0</Pages>
  <Words>203</Words>
  <Characters>0</Characters>
  <Application>Microsoft Office PowerPoint</Application>
  <DocSecurity>0</DocSecurity>
  <PresentationFormat>全屏显示(16:9)</PresentationFormat>
  <Lines>0</Lines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OpenCV</vt:lpstr>
      <vt:lpstr>VS2017环境配置</vt:lpstr>
      <vt:lpstr>VS2017环境配置</vt:lpstr>
      <vt:lpstr>VS2017环境配置</vt:lpstr>
      <vt:lpstr>VS2017环境配置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96</cp:revision>
  <dcterms:created xsi:type="dcterms:W3CDTF">2014-10-20T05:47:00Z</dcterms:created>
  <dcterms:modified xsi:type="dcterms:W3CDTF">2017-11-29T07:22:50Z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