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02" r:id="rId3"/>
    <p:sldId id="259" r:id="rId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9900"/>
    <a:srgbClr val="79C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01" autoAdjust="0"/>
  </p:normalViewPr>
  <p:slideViewPr>
    <p:cSldViewPr>
      <p:cViewPr varScale="1">
        <p:scale>
          <a:sx n="144" d="100"/>
          <a:sy n="144" d="100"/>
        </p:scale>
        <p:origin x="126" y="4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2017/11/29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66" y="171450"/>
            <a:ext cx="7310384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OpenCV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生成图像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124200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OpenCV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生成图像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图像大小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CvSize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图像类型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cvCreateImage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像素颜色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CvScalar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72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9402</TotalTime>
  <Pages>0</Pages>
  <Words>166</Words>
  <Characters>0</Characters>
  <Application>Microsoft Office PowerPoint</Application>
  <DocSecurity>0</DocSecurity>
  <PresentationFormat>全屏显示(16:9)</PresentationFormat>
  <Lines>0</Lines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 Unicode MS</vt:lpstr>
      <vt:lpstr>宋体</vt:lpstr>
      <vt:lpstr>微软雅黑</vt:lpstr>
      <vt:lpstr>微软雅黑 Light</vt:lpstr>
      <vt:lpstr>Arial</vt:lpstr>
      <vt:lpstr>Calibri</vt:lpstr>
      <vt:lpstr>Office 主题​​</vt:lpstr>
      <vt:lpstr>PowerPoint 演示文稿</vt:lpstr>
      <vt:lpstr>使用OpenCV生成图像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320</cp:revision>
  <dcterms:created xsi:type="dcterms:W3CDTF">2014-10-20T05:47:00Z</dcterms:created>
  <dcterms:modified xsi:type="dcterms:W3CDTF">2017-11-29T07:47:45Z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