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环境反射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反射模型中的环境光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的强度在物质表面上的任意点都相同。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反射模型中的环境光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的强度在物质表面上的任意点都相同。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环境光中的一部分被物质表面吸收，另一部分被反射。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6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Phong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反射模型中的环境光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的强度在物质表面上的任意点都相同。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环境光中的一部分被物质表面吸收，另一部分被反射。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反射的强度由反射系数来确定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(0≤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≤1)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07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-Ambient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9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Pages>0</Pages>
  <Words>284</Words>
  <Characters>0</Characters>
  <Application>Microsoft Office PowerPoint</Application>
  <DocSecurity>0</DocSecurity>
  <PresentationFormat>全屏显示(16:9)</PresentationFormat>
  <Lines>0</Lines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环境反射-Ambient</vt:lpstr>
      <vt:lpstr>环境反射-Ambient</vt:lpstr>
      <vt:lpstr>环境反射-Ambient</vt:lpstr>
      <vt:lpstr>环境反射-Ambient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129</cp:revision>
  <dcterms:created xsi:type="dcterms:W3CDTF">2014-10-20T05:47:00Z</dcterms:created>
  <dcterms:modified xsi:type="dcterms:W3CDTF">2017-10-20T03:24:54Z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