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9" r:id="rId5"/>
    <p:sldId id="272" r:id="rId6"/>
    <p:sldId id="259" r:id="rId7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96" y="8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2017/11/29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66" y="171450"/>
            <a:ext cx="7310384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OpenCV</a:t>
            </a:r>
            <a:r>
              <a: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配置</a:t>
            </a:r>
            <a:endParaRPr lang="en-US" altLang="zh-CN" sz="5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124200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OpenCV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开源图像处理函数库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https://opencv.org/releases.html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AC01D25-0171-46CA-913D-D54595CF4C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44" t="9643" r="6086" b="52559"/>
          <a:stretch/>
        </p:blipFill>
        <p:spPr>
          <a:xfrm>
            <a:off x="971699" y="2571750"/>
            <a:ext cx="7200601" cy="19441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96716DA-8FB6-4DD1-BD80-A313969D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itle 1">
            <a:extLst>
              <a:ext uri="{FF2B5EF4-FFF2-40B4-BE49-F238E27FC236}">
                <a16:creationId xmlns:a16="http://schemas.microsoft.com/office/drawing/2014/main" id="{0679F4AE-8C95-40EF-9691-A512FE51F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VS2017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环境配置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百度搜索方法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http://blog.csdn.net/sinat_36264666/article/details/73135823?ref=myread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96716DA-8FB6-4DD1-BD80-A313969D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itle 1">
            <a:extLst>
              <a:ext uri="{FF2B5EF4-FFF2-40B4-BE49-F238E27FC236}">
                <a16:creationId xmlns:a16="http://schemas.microsoft.com/office/drawing/2014/main" id="{0679F4AE-8C95-40EF-9691-A512FE51F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VS2017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环境配置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D9DD372-F833-4799-B5FF-7C77C8A56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33" y="1203636"/>
            <a:ext cx="4797567" cy="32402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42F68D2-2C7C-46B8-9651-1BDE7080F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843" y="1203636"/>
            <a:ext cx="3168264" cy="312314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8038398-3C6C-4542-AFD0-1B0A62D3DEF0}"/>
              </a:ext>
            </a:extLst>
          </p:cNvPr>
          <p:cNvSpPr/>
          <p:nvPr/>
        </p:nvSpPr>
        <p:spPr bwMode="auto">
          <a:xfrm>
            <a:off x="1403736" y="1851690"/>
            <a:ext cx="3528294" cy="14401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49306795-6A06-42A4-BDDD-DF16D5375BF6}"/>
              </a:ext>
            </a:extLst>
          </p:cNvPr>
          <p:cNvSpPr/>
          <p:nvPr/>
        </p:nvSpPr>
        <p:spPr bwMode="auto">
          <a:xfrm>
            <a:off x="5120497" y="2571750"/>
            <a:ext cx="576048" cy="28802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09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236E731-C976-413D-913D-CD9F5A10B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841" y="1203636"/>
            <a:ext cx="3168265" cy="3123147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A96716DA-8FB6-4DD1-BD80-A313969D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itle 1">
            <a:extLst>
              <a:ext uri="{FF2B5EF4-FFF2-40B4-BE49-F238E27FC236}">
                <a16:creationId xmlns:a16="http://schemas.microsoft.com/office/drawing/2014/main" id="{0679F4AE-8C95-40EF-9691-A512FE51F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VS2017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环境配置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D9DD372-F833-4799-B5FF-7C77C8A56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33" y="1203636"/>
            <a:ext cx="4797167" cy="3240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8038398-3C6C-4542-AFD0-1B0A62D3DEF0}"/>
              </a:ext>
            </a:extLst>
          </p:cNvPr>
          <p:cNvSpPr/>
          <p:nvPr/>
        </p:nvSpPr>
        <p:spPr bwMode="auto">
          <a:xfrm>
            <a:off x="1448906" y="2052000"/>
            <a:ext cx="3528294" cy="14401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49306795-6A06-42A4-BDDD-DF16D5375BF6}"/>
              </a:ext>
            </a:extLst>
          </p:cNvPr>
          <p:cNvSpPr/>
          <p:nvPr/>
        </p:nvSpPr>
        <p:spPr bwMode="auto">
          <a:xfrm>
            <a:off x="5120497" y="2571750"/>
            <a:ext cx="576048" cy="28802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5269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</TotalTime>
  <Pages>0</Pages>
  <Words>200</Words>
  <Characters>0</Characters>
  <Application>Microsoft Office PowerPoint</Application>
  <DocSecurity>0</DocSecurity>
  <PresentationFormat>全屏显示(16:9)</PresentationFormat>
  <Lines>0</Lines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 Unicode MS</vt:lpstr>
      <vt:lpstr>宋体</vt:lpstr>
      <vt:lpstr>微软雅黑</vt:lpstr>
      <vt:lpstr>微软雅黑 Light</vt:lpstr>
      <vt:lpstr>Arial</vt:lpstr>
      <vt:lpstr>Calibri</vt:lpstr>
      <vt:lpstr>Office 主题​​</vt:lpstr>
      <vt:lpstr>PowerPoint 演示文稿</vt:lpstr>
      <vt:lpstr>OpenCV</vt:lpstr>
      <vt:lpstr>VS2017环境配置</vt:lpstr>
      <vt:lpstr>VS2017环境配置</vt:lpstr>
      <vt:lpstr>VS2017环境配置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95</cp:revision>
  <dcterms:created xsi:type="dcterms:W3CDTF">2014-10-20T05:47:00Z</dcterms:created>
  <dcterms:modified xsi:type="dcterms:W3CDTF">2017-11-29T06:40:17Z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