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0" r:id="rId5"/>
    <p:sldId id="270" r:id="rId6"/>
    <p:sldId id="271" r:id="rId7"/>
    <p:sldId id="272" r:id="rId8"/>
    <p:sldId id="266" r:id="rId9"/>
    <p:sldId id="267" r:id="rId10"/>
    <p:sldId id="274" r:id="rId11"/>
    <p:sldId id="273" r:id="rId12"/>
    <p:sldId id="268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2017/10/12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Phong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反射模型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任意一个光源可以表示为矩阵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物质表面任意一点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反射成分表示为矩阵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0524693-9899-4062-ACAB-77D722EA9C2A}"/>
                  </a:ext>
                </a:extLst>
              </p:cNvPr>
              <p:cNvSpPr/>
              <p:nvPr/>
            </p:nvSpPr>
            <p:spPr>
              <a:xfrm>
                <a:off x="3273375" y="1635672"/>
                <a:ext cx="2597249" cy="107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𝐿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0524693-9899-4062-ACAB-77D722EA9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75" y="1635672"/>
                <a:ext cx="2597249" cy="1073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5DDFA51-328D-4919-A679-0D48E3F53886}"/>
                  </a:ext>
                </a:extLst>
              </p:cNvPr>
              <p:cNvSpPr/>
              <p:nvPr/>
            </p:nvSpPr>
            <p:spPr>
              <a:xfrm>
                <a:off x="3192967" y="3228769"/>
                <a:ext cx="2758063" cy="1101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5DDFA51-328D-4919-A679-0D48E3F53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967" y="3228769"/>
                <a:ext cx="2758063" cy="1101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4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任意一个光源可以表示为矩阵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物质表面任意一点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反射成分表示为矩阵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0524693-9899-4062-ACAB-77D722EA9C2A}"/>
                  </a:ext>
                </a:extLst>
              </p:cNvPr>
              <p:cNvSpPr/>
              <p:nvPr/>
            </p:nvSpPr>
            <p:spPr>
              <a:xfrm>
                <a:off x="3273375" y="1635672"/>
                <a:ext cx="2597249" cy="107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𝐿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0524693-9899-4062-ACAB-77D722EA9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75" y="1635672"/>
                <a:ext cx="2597249" cy="1073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5DDFA51-328D-4919-A679-0D48E3F53886}"/>
                  </a:ext>
                </a:extLst>
              </p:cNvPr>
              <p:cNvSpPr/>
              <p:nvPr/>
            </p:nvSpPr>
            <p:spPr>
              <a:xfrm>
                <a:off x="3192967" y="3228769"/>
                <a:ext cx="2758063" cy="1101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5DDFA51-328D-4919-A679-0D48E3F53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967" y="3228769"/>
                <a:ext cx="2758063" cy="1101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BBC1DF3-C6E8-4C22-9076-18F7C8478233}"/>
                  </a:ext>
                </a:extLst>
              </p:cNvPr>
              <p:cNvSpPr/>
              <p:nvPr/>
            </p:nvSpPr>
            <p:spPr>
              <a:xfrm>
                <a:off x="755682" y="4427545"/>
                <a:ext cx="68582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Calibri" panose="020F0502020204030204" pitchFamily="34" charset="0"/>
                      </a:rPr>
                      <m:t>𝑅</m:t>
                    </m:r>
                    <m:r>
                      <a:rPr lang="zh-CN" altLang="en-US" sz="2000">
                        <a:solidFill>
                          <a:srgbClr val="C0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Calibri" panose="020F0502020204030204" pitchFamily="34" charset="0"/>
                      </a:rPr>
                      <m:t>由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Calibri" panose="020F0502020204030204" pitchFamily="34" charset="0"/>
                  </a:rPr>
                  <a:t>物质表面材质、法线、光源方向、光源距离等因素决定</a:t>
                </a: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BBC1DF3-C6E8-4C22-9076-18F7C8478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82" y="4427545"/>
                <a:ext cx="6858288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1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物质表面任意一点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的光照：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0524693-9899-4062-ACAB-77D722EA9C2A}"/>
                  </a:ext>
                </a:extLst>
              </p:cNvPr>
              <p:cNvSpPr/>
              <p:nvPr/>
            </p:nvSpPr>
            <p:spPr>
              <a:xfrm>
                <a:off x="2123796" y="2211720"/>
                <a:ext cx="53688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0524693-9899-4062-ACAB-77D722EA9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96" y="2211720"/>
                <a:ext cx="5368842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9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 Reflection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越南人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Bui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Tuong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Phong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1975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年发明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《Illumination for Computer Generated Pictures》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Bui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Tuong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Phong University of Utah</a:t>
            </a:r>
          </a:p>
        </p:txBody>
      </p:sp>
      <p:pic>
        <p:nvPicPr>
          <p:cNvPr id="1028" name="Picture 4" descr="https://qph.ec.quoracdn.net/main-qimg-02b0b841229e3a4d37dbff47fc585474-c">
            <a:extLst>
              <a:ext uri="{FF2B5EF4-FFF2-40B4-BE49-F238E27FC236}">
                <a16:creationId xmlns:a16="http://schemas.microsoft.com/office/drawing/2014/main" id="{5BA272D6-4EF3-4E76-A9FF-36872C03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74" y="1377153"/>
            <a:ext cx="1954620" cy="29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 Reflection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越南人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Bui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Tuong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Phong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1975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年发明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《Illumination for Computer Generated Pictures》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Bui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Tuong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Phong University of Utah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该模型是一种经验模型来模拟局部光照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8" name="Picture 4" descr="https://qph.ec.quoracdn.net/main-qimg-02b0b841229e3a4d37dbff47fc585474-c">
            <a:extLst>
              <a:ext uri="{FF2B5EF4-FFF2-40B4-BE49-F238E27FC236}">
                <a16:creationId xmlns:a16="http://schemas.microsoft.com/office/drawing/2014/main" id="{5BA272D6-4EF3-4E76-A9FF-36872C03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74" y="1377153"/>
            <a:ext cx="1954620" cy="29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10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个向量来计算物质表面任意一点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的颜色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Viewer Vector: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A632556-BDF4-4FAD-B8D4-660AD26B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2018146"/>
            <a:ext cx="3483621" cy="215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个向量来计算物质表面任意一点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的颜色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Viewer Vector: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Light Direction: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𝐿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A632556-BDF4-4FAD-B8D4-660AD26B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2018146"/>
            <a:ext cx="3483621" cy="215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68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个向量来计算物质表面任意一点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的颜色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Viewer Vector: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Light Direction: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𝐿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Surface Normal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A632556-BDF4-4FAD-B8D4-660AD26B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2018146"/>
            <a:ext cx="3483621" cy="215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65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个向量来计算物质表面任意一点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的颜色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Viewer Vector: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Light Direction: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𝐿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Surface Normal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Reflection Vector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A632556-BDF4-4FAD-B8D4-660AD26B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2018146"/>
            <a:ext cx="3483621" cy="215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75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材质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交互关系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（环境反射）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Diffuse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（漫反射）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Specular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（镜面反射）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A632556-BDF4-4FAD-B8D4-660AD26B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2018146"/>
            <a:ext cx="3483621" cy="215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任意一个光源可以表示为矩阵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0524693-9899-4062-ACAB-77D722EA9C2A}"/>
                  </a:ext>
                </a:extLst>
              </p:cNvPr>
              <p:cNvSpPr/>
              <p:nvPr/>
            </p:nvSpPr>
            <p:spPr>
              <a:xfrm>
                <a:off x="3273375" y="1635672"/>
                <a:ext cx="2597249" cy="107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𝐿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0524693-9899-4062-ACAB-77D722EA9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75" y="1635672"/>
                <a:ext cx="2597249" cy="1073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34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</TotalTime>
  <Pages>0</Pages>
  <Words>478</Words>
  <Characters>0</Characters>
  <Application>Microsoft Office PowerPoint</Application>
  <DocSecurity>0</DocSecurity>
  <PresentationFormat>全屏显示(16:9)</PresentationFormat>
  <Lines>0</Lines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Phong Reflection Model</vt:lpstr>
      <vt:lpstr>Phong Reflection Model</vt:lpstr>
      <vt:lpstr>Phong反射模型</vt:lpstr>
      <vt:lpstr>Phong反射模型</vt:lpstr>
      <vt:lpstr>Phong反射模型</vt:lpstr>
      <vt:lpstr>Phong反射模型</vt:lpstr>
      <vt:lpstr>Phong反射模型</vt:lpstr>
      <vt:lpstr>Phong反射模型</vt:lpstr>
      <vt:lpstr>Phong反射模型</vt:lpstr>
      <vt:lpstr>Phong反射模型</vt:lpstr>
      <vt:lpstr>Phong反射模型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124</cp:revision>
  <dcterms:created xsi:type="dcterms:W3CDTF">2014-10-20T05:47:00Z</dcterms:created>
  <dcterms:modified xsi:type="dcterms:W3CDTF">2017-10-13T02:48:01Z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