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324" r:id="rId4"/>
    <p:sldId id="308" r:id="rId5"/>
    <p:sldId id="309" r:id="rId6"/>
    <p:sldId id="310" r:id="rId7"/>
    <p:sldId id="329" r:id="rId8"/>
    <p:sldId id="330" r:id="rId9"/>
    <p:sldId id="325" r:id="rId10"/>
    <p:sldId id="326" r:id="rId11"/>
    <p:sldId id="328" r:id="rId12"/>
    <p:sldId id="331" r:id="rId13"/>
    <p:sldId id="332" r:id="rId14"/>
    <p:sldId id="333" r:id="rId15"/>
    <p:sldId id="334" r:id="rId16"/>
    <p:sldId id="335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>
        <p:scale>
          <a:sx n="150" d="100"/>
          <a:sy n="150" d="100"/>
        </p:scale>
        <p:origin x="-5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770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4986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13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9822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2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3349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89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0835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83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31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257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CSphere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IsIntersected(</a:t>
                </a: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D00C1-56D9-431F-96F2-C3D3A0451303}"/>
              </a:ext>
            </a:extLst>
          </p:cNvPr>
          <p:cNvGrpSpPr/>
          <p:nvPr/>
        </p:nvGrpSpPr>
        <p:grpSpPr>
          <a:xfrm>
            <a:off x="4644006" y="1995702"/>
            <a:ext cx="3148245" cy="2016168"/>
            <a:chOff x="2587608" y="1779684"/>
            <a:chExt cx="4432596" cy="28386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459CDFF-D781-4953-96AE-57557708D019}"/>
                </a:ext>
              </a:extLst>
            </p:cNvPr>
            <p:cNvGrpSpPr/>
            <p:nvPr/>
          </p:nvGrpSpPr>
          <p:grpSpPr>
            <a:xfrm>
              <a:off x="4932030" y="2530189"/>
              <a:ext cx="2088174" cy="2088174"/>
              <a:chOff x="3923946" y="2787768"/>
              <a:chExt cx="1512126" cy="151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8F41E93-3E84-4038-9418-CB98B25468BD}"/>
                  </a:ext>
                </a:extLst>
              </p:cNvPr>
              <p:cNvSpPr/>
              <p:nvPr/>
            </p:nvSpPr>
            <p:spPr bwMode="auto">
              <a:xfrm>
                <a:off x="3923946" y="2787768"/>
                <a:ext cx="1512126" cy="15121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03D5A4-16E8-4F81-93FA-BB75A83CAEB3}"/>
                  </a:ext>
                </a:extLst>
              </p:cNvPr>
              <p:cNvSpPr/>
              <p:nvPr/>
            </p:nvSpPr>
            <p:spPr bwMode="auto">
              <a:xfrm>
                <a:off x="3923946" y="3363816"/>
                <a:ext cx="1512126" cy="3600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6BF63D0-6F19-4F4F-9BD3-C3CA1C6B239C}"/>
                  </a:ext>
                </a:extLst>
              </p:cNvPr>
              <p:cNvSpPr/>
              <p:nvPr/>
            </p:nvSpPr>
            <p:spPr>
              <a:xfrm>
                <a:off x="4160226" y="3416069"/>
                <a:ext cx="526072" cy="2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Center</a:t>
                </a:r>
                <a:endParaRPr lang="zh-CN" altLang="en-US" sz="1400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65894F1-01ED-492A-A174-2B6F3E8BAAE7}"/>
                  </a:ext>
                </a:extLst>
              </p:cNvPr>
              <p:cNvSpPr/>
              <p:nvPr/>
            </p:nvSpPr>
            <p:spPr bwMode="auto">
              <a:xfrm>
                <a:off x="4644006" y="3507828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78AFEB0-29CA-4FA8-A653-A0BD27D538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7608" y="1779684"/>
              <a:ext cx="3550823" cy="2708469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4C83EF-FBCE-4B1D-BDDE-354EC624F3DB}"/>
                </a:ext>
              </a:extLst>
            </p:cNvPr>
            <p:cNvCxnSpPr>
              <a:cxnSpLocks/>
              <a:stCxn id="15" idx="1"/>
            </p:cNvCxnSpPr>
            <p:nvPr/>
          </p:nvCxnSpPr>
          <p:spPr bwMode="auto">
            <a:xfrm flipH="1" flipV="1">
              <a:off x="5195903" y="2501524"/>
              <a:ext cx="745057" cy="10375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6704C9-CF98-4A68-B03A-37684BF679B8}"/>
                  </a:ext>
                </a:extLst>
              </p:cNvPr>
              <p:cNvSpPr/>
              <p:nvPr/>
            </p:nvSpPr>
            <p:spPr>
              <a:xfrm>
                <a:off x="4644006" y="3804478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6704C9-CF98-4A68-B03A-37684BF67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6" y="3804478"/>
                <a:ext cx="1251625" cy="307777"/>
              </a:xfrm>
              <a:prstGeom prst="rect">
                <a:avLst/>
              </a:prstGeom>
              <a:blipFill>
                <a:blip r:embed="rId5"/>
                <a:stretch>
                  <a:fillRect t="-9804" r="-12683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9F533F-6864-45B2-8912-407D75B5C791}"/>
              </a:ext>
            </a:extLst>
          </p:cNvPr>
          <p:cNvCxnSpPr>
            <a:cxnSpLocks/>
          </p:cNvCxnSpPr>
          <p:nvPr/>
        </p:nvCxnSpPr>
        <p:spPr bwMode="auto">
          <a:xfrm>
            <a:off x="5904989" y="2937309"/>
            <a:ext cx="1110388" cy="33299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00F270-9BA0-4565-ADB2-34FE498D940F}"/>
                  </a:ext>
                </a:extLst>
              </p:cNvPr>
              <p:cNvSpPr/>
              <p:nvPr/>
            </p:nvSpPr>
            <p:spPr>
              <a:xfrm>
                <a:off x="5599640" y="2636433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00F270-9BA0-4565-ADB2-34FE498D9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40" y="2636433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6DD5DBD-A980-4BC5-B3C5-BBCFD7FBDD2C}"/>
                  </a:ext>
                </a:extLst>
              </p:cNvPr>
              <p:cNvSpPr/>
              <p:nvPr/>
            </p:nvSpPr>
            <p:spPr>
              <a:xfrm>
                <a:off x="6895725" y="164565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6DD5DBD-A980-4BC5-B3C5-BBCFD7FBD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25" y="1645652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 t="-21311" r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957AF4F-D0DD-4077-94A1-618137DCDB2E}"/>
                  </a:ext>
                </a:extLst>
              </p:cNvPr>
              <p:cNvSpPr/>
              <p:nvPr/>
            </p:nvSpPr>
            <p:spPr>
              <a:xfrm>
                <a:off x="5988386" y="2951198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957AF4F-D0DD-4077-94A1-618137DCD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86" y="2951198"/>
                <a:ext cx="3876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D18AE14-1EAE-4BAB-B4CA-01A66EB4171F}"/>
                  </a:ext>
                </a:extLst>
              </p:cNvPr>
              <p:cNvSpPr/>
              <p:nvPr/>
            </p:nvSpPr>
            <p:spPr>
              <a:xfrm>
                <a:off x="6663348" y="266016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D18AE14-1EAE-4BAB-B4CA-01A66EB41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48" y="2660162"/>
                <a:ext cx="389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A4D6B6-99F9-4325-800F-229CD7EB6951}"/>
                  </a:ext>
                </a:extLst>
              </p:cNvPr>
              <p:cNvSpPr/>
              <p:nvPr/>
            </p:nvSpPr>
            <p:spPr>
              <a:xfrm>
                <a:off x="5716476" y="2193115"/>
                <a:ext cx="824969" cy="435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A4D6B6-99F9-4325-800F-229CD7EB6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76" y="2193115"/>
                <a:ext cx="824969" cy="435953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45EFF80-DAAD-495D-8E91-AA7D3E760330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2407" y="2511525"/>
            <a:ext cx="580784" cy="44300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1C15D-DC15-46A7-BD97-544E8CB86757}"/>
              </a:ext>
            </a:extLst>
          </p:cNvPr>
          <p:cNvGrpSpPr/>
          <p:nvPr/>
        </p:nvGrpSpPr>
        <p:grpSpPr>
          <a:xfrm>
            <a:off x="6309128" y="2528747"/>
            <a:ext cx="1483123" cy="1483123"/>
            <a:chOff x="3923946" y="2787768"/>
            <a:chExt cx="1512126" cy="151212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59AE80-9BD7-4E76-BDDF-857EFBC8DD8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744A4A-6265-4228-AFF3-9783CABCA99D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52C28F-72E5-44C1-A001-AC02458D67D2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2A54953-1CB4-455C-A269-48166296A26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51F34C-89A5-4FEA-850D-E4658B5275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8103" y="3012113"/>
            <a:ext cx="1404763" cy="107151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/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  <a:blipFill>
                <a:blip r:embed="rId4"/>
                <a:stretch>
                  <a:fillRect t="-10000" r="-1268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/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  <a:blipFill>
                <a:blip r:embed="rId5"/>
                <a:stretch>
                  <a:fillRect t="-21667" r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04DAE7-6BEA-421E-8514-20F53063DDA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4764" y="2571750"/>
            <a:ext cx="550874" cy="42019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9F54BF-1A2D-4A7D-928A-7F5DA91E9E1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23060" y="2188450"/>
            <a:ext cx="456779" cy="34841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1C15D-DC15-46A7-BD97-544E8CB86757}"/>
              </a:ext>
            </a:extLst>
          </p:cNvPr>
          <p:cNvGrpSpPr/>
          <p:nvPr/>
        </p:nvGrpSpPr>
        <p:grpSpPr>
          <a:xfrm>
            <a:off x="6309128" y="2528747"/>
            <a:ext cx="1483123" cy="1483123"/>
            <a:chOff x="3923946" y="2787768"/>
            <a:chExt cx="1512126" cy="151212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59AE80-9BD7-4E76-BDDF-857EFBC8DD8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744A4A-6265-4228-AFF3-9783CABCA99D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52C28F-72E5-44C1-A001-AC02458D67D2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2A54953-1CB4-455C-A269-48166296A26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51F34C-89A5-4FEA-850D-E4658B5275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8103" y="3012113"/>
            <a:ext cx="1404763" cy="107151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/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  <a:blipFill>
                <a:blip r:embed="rId4"/>
                <a:stretch>
                  <a:fillRect t="-10000" r="-1268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/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  <a:blipFill>
                <a:blip r:embed="rId5"/>
                <a:stretch>
                  <a:fillRect t="-21667" r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04DAE7-6BEA-421E-8514-20F53063DDA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4764" y="2571750"/>
            <a:ext cx="550874" cy="42019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9F54BF-1A2D-4A7D-928A-7F5DA91E9E1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23060" y="2188450"/>
            <a:ext cx="456779" cy="34841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933967" y="2258627"/>
                <a:ext cx="25684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7" y="2258627"/>
                <a:ext cx="25684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353453" cy="300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a typeface="微软雅黑 Light" panose="020B0502040204020203" pitchFamily="34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𝑙𝑒𝑡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353453" cy="3000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6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5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364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36408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3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3941B-D0F6-4058-B0F3-16E75ADF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9C0D0F-E699-40A9-A7F8-D04512A8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5" y="1131888"/>
            <a:ext cx="2213058" cy="1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球体由球心位置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Center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和半径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EA3BD9-0D6B-4734-9230-4BA94DA99451}"/>
              </a:ext>
            </a:extLst>
          </p:cNvPr>
          <p:cNvGrpSpPr/>
          <p:nvPr/>
        </p:nvGrpSpPr>
        <p:grpSpPr>
          <a:xfrm>
            <a:off x="3527913" y="2067708"/>
            <a:ext cx="2088174" cy="2088174"/>
            <a:chOff x="3923946" y="2787768"/>
            <a:chExt cx="1512126" cy="151212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E30A379-BE17-40F1-84A1-75E7714BB89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0013E7D-E096-4D25-BA52-E6C1C31FD6D4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ADC10BA-F489-4E2C-87AC-696F713457D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B37AF-797D-48E6-A95A-7C5F251BE60D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4F81071-F70E-40FA-B338-77EDE5EFD7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9703" y="2859774"/>
              <a:ext cx="324027" cy="648054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FEA013-CC15-43F3-AB47-AC144E789BF0}"/>
                </a:ext>
              </a:extLst>
            </p:cNvPr>
            <p:cNvSpPr/>
            <p:nvPr/>
          </p:nvSpPr>
          <p:spPr>
            <a:xfrm>
              <a:off x="4651513" y="2940942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422024-A78B-4A9A-BF24-2D533338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557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：半径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：球心位置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5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037FAB-EE9E-4540-BF96-B23F71C1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361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E2A092-A9F8-4975-9F18-DFE8C1B5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495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12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E2A092-A9F8-4975-9F18-DFE8C1B5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495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51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424658-D38A-4ECA-8985-DC06FEB89C92}"/>
              </a:ext>
            </a:extLst>
          </p:cNvPr>
          <p:cNvGrpSpPr/>
          <p:nvPr/>
        </p:nvGrpSpPr>
        <p:grpSpPr>
          <a:xfrm>
            <a:off x="3527913" y="1419654"/>
            <a:ext cx="2088174" cy="2839022"/>
            <a:chOff x="3059874" y="1767903"/>
            <a:chExt cx="2088174" cy="283902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E02B707-4CA0-464D-A5DF-F561A7F69656}"/>
                </a:ext>
              </a:extLst>
            </p:cNvPr>
            <p:cNvGrpSpPr/>
            <p:nvPr/>
          </p:nvGrpSpPr>
          <p:grpSpPr>
            <a:xfrm>
              <a:off x="3059874" y="2518751"/>
              <a:ext cx="2088174" cy="2088174"/>
              <a:chOff x="3923946" y="2787768"/>
              <a:chExt cx="1512126" cy="151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B06E5C5-97E8-42D0-B377-9C74FA46D4A7}"/>
                  </a:ext>
                </a:extLst>
              </p:cNvPr>
              <p:cNvSpPr/>
              <p:nvPr/>
            </p:nvSpPr>
            <p:spPr bwMode="auto">
              <a:xfrm>
                <a:off x="3923946" y="2787768"/>
                <a:ext cx="1512126" cy="15121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46975CD-2A17-432C-A891-E51CCB785FE0}"/>
                  </a:ext>
                </a:extLst>
              </p:cNvPr>
              <p:cNvSpPr/>
              <p:nvPr/>
            </p:nvSpPr>
            <p:spPr bwMode="auto">
              <a:xfrm>
                <a:off x="3923946" y="3363816"/>
                <a:ext cx="1512126" cy="3600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E65CED-F169-48AF-9B5B-78E2B4AFDB4E}"/>
                  </a:ext>
                </a:extLst>
              </p:cNvPr>
              <p:cNvSpPr/>
              <p:nvPr/>
            </p:nvSpPr>
            <p:spPr>
              <a:xfrm>
                <a:off x="4160226" y="3416069"/>
                <a:ext cx="526072" cy="2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Center</a:t>
                </a:r>
                <a:endParaRPr lang="zh-CN" altLang="en-US" sz="1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A51C92-0455-4630-B1C6-5EE21E82D00D}"/>
                  </a:ext>
                </a:extLst>
              </p:cNvPr>
              <p:cNvSpPr/>
              <p:nvPr/>
            </p:nvSpPr>
            <p:spPr>
              <a:xfrm>
                <a:off x="4651513" y="2940942"/>
                <a:ext cx="2920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</a:t>
                </a:r>
                <a:endParaRPr lang="zh-CN" altLang="en-US" sz="1400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22FE1CF-0345-4C46-9942-0908418B14AE}"/>
                  </a:ext>
                </a:extLst>
              </p:cNvPr>
              <p:cNvSpPr/>
              <p:nvPr/>
            </p:nvSpPr>
            <p:spPr bwMode="auto">
              <a:xfrm>
                <a:off x="4644006" y="3507828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B8B71E4-C9A4-4AAB-8D71-F1E7DBBB87F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491910" y="1941440"/>
              <a:ext cx="618564" cy="1638394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E7E2834-14CF-4FBD-868B-603503122876}"/>
                </a:ext>
              </a:extLst>
            </p:cNvPr>
            <p:cNvSpPr/>
            <p:nvPr/>
          </p:nvSpPr>
          <p:spPr bwMode="auto">
            <a:xfrm>
              <a:off x="3680497" y="2544319"/>
              <a:ext cx="99437" cy="9943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7A76D2-F8A6-4CA6-8F39-6E6AE706C886}"/>
                </a:ext>
              </a:extLst>
            </p:cNvPr>
            <p:cNvSpPr/>
            <p:nvPr/>
          </p:nvSpPr>
          <p:spPr>
            <a:xfrm>
              <a:off x="3348848" y="2454833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</a:t>
              </a:r>
              <a:endParaRPr lang="zh-CN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D8E97B-FC05-4047-9225-821FB5F40241}"/>
                </a:ext>
              </a:extLst>
            </p:cNvPr>
            <p:cNvSpPr/>
            <p:nvPr/>
          </p:nvSpPr>
          <p:spPr>
            <a:xfrm>
              <a:off x="3584983" y="1767903"/>
              <a:ext cx="322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9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9176</TotalTime>
  <Pages>0</Pages>
  <Words>488</Words>
  <Characters>0</Characters>
  <Application>Microsoft Office PowerPoint</Application>
  <DocSecurity>0</DocSecurity>
  <PresentationFormat>全屏显示(16:9)</PresentationFormat>
  <Lines>0</Lines>
  <Paragraphs>129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CSphere</vt:lpstr>
      <vt:lpstr>CSphere</vt:lpstr>
      <vt:lpstr>CSphere</vt:lpstr>
      <vt:lpstr>CSphere</vt:lpstr>
      <vt:lpstr>CSphere</vt:lpstr>
      <vt:lpstr>CSphere</vt:lpstr>
      <vt:lpstr>CSphere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285</cp:revision>
  <dcterms:created xsi:type="dcterms:W3CDTF">2014-10-20T05:47:00Z</dcterms:created>
  <dcterms:modified xsi:type="dcterms:W3CDTF">2017-11-10T06:56:19Z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