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9" r:id="rId9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120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2017/9/30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UCourseSeries/ComputerGraphicsBasics.g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educourse@163.co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66" y="171450"/>
            <a:ext cx="7310384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Theory And Practice Of Ray-Tracing</a:t>
            </a: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光线追踪的理论和实践</a:t>
            </a:r>
            <a:endParaRPr lang="en-US" altLang="zh-CN" sz="5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124200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课程目的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掌握光线追踪的理论知识。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利用计算机图形学知识实现光线追踪的算法。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96716DA-8FB6-4DD1-BD80-A313969D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itle 1">
            <a:extLst>
              <a:ext uri="{FF2B5EF4-FFF2-40B4-BE49-F238E27FC236}">
                <a16:creationId xmlns:a16="http://schemas.microsoft.com/office/drawing/2014/main" id="{0679F4AE-8C95-40EF-9691-A512FE51F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课程说明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需要一定计算机图形学基础知识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EUD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在线课程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计算机图形学基础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介绍最基本的光纤追踪的原理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需要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面向对象编程基础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7675A89-1D2C-46E7-BFAB-69B33442F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3" name="Title 1">
            <a:extLst>
              <a:ext uri="{FF2B5EF4-FFF2-40B4-BE49-F238E27FC236}">
                <a16:creationId xmlns:a16="http://schemas.microsoft.com/office/drawing/2014/main" id="{AD35D41B-CEB4-4026-85A0-CB12D2EB5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学习路线</a:t>
            </a:r>
            <a:endParaRPr lang="en-US" altLang="zh-CN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计算机图形学理论知识（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计算机图形学基础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编程实践（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《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计算机图形学基础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面向对象的光线追踪理论与实践（本课程）</a:t>
            </a:r>
            <a:endParaRPr lang="en-US" altLang="zh-CN" sz="28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计算机图形管线与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OpenGL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（后续课程）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Unreal Engine 4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（后续课程）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56956F53-07FC-43D2-9F61-B22C8D842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7" name="Title 1">
            <a:extLst>
              <a:ext uri="{FF2B5EF4-FFF2-40B4-BE49-F238E27FC236}">
                <a16:creationId xmlns:a16="http://schemas.microsoft.com/office/drawing/2014/main" id="{7EBBDAFB-F4C7-4EE1-ACF8-60C61C60E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该课程包含的主要内容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Illumination models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（光照模型）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Light sources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（光源）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Surface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（物质表面）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Phong models &amp; Phong shading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Phong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模型与着色）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Ray-Tracing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（光线追踪）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93A4E1C-4E15-41CF-8EF0-D8D70E78B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Title 1">
            <a:extLst>
              <a:ext uri="{FF2B5EF4-FFF2-40B4-BE49-F238E27FC236}">
                <a16:creationId xmlns:a16="http://schemas.microsoft.com/office/drawing/2014/main" id="{A11906FD-7D47-4263-970B-C49FD6416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学习该课程后应达到的效果</a:t>
            </a:r>
            <a:endParaRPr lang="en-US" altLang="zh-CN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理解图形学中光照的原理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理解光线追踪的原理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利用光线追踪算法渲染场景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173" name="图片 4">
            <a:extLst>
              <a:ext uri="{FF2B5EF4-FFF2-40B4-BE49-F238E27FC236}">
                <a16:creationId xmlns:a16="http://schemas.microsoft.com/office/drawing/2014/main" id="{7C5C3A34-459C-4E25-843D-230131C99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" t="11171" r="64583" b="42548"/>
          <a:stretch>
            <a:fillRect/>
          </a:stretch>
        </p:blipFill>
        <p:spPr bwMode="auto">
          <a:xfrm>
            <a:off x="5508625" y="1203325"/>
            <a:ext cx="3311525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93A4E1C-4E15-41CF-8EF0-D8D70E78B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Title 1">
            <a:extLst>
              <a:ext uri="{FF2B5EF4-FFF2-40B4-BE49-F238E27FC236}">
                <a16:creationId xmlns:a16="http://schemas.microsoft.com/office/drawing/2014/main" id="{A11906FD-7D47-4263-970B-C49FD6416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其他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仓库地址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hlinkClick r:id="rId3"/>
              </a:rPr>
              <a:t>https://github.com/EDUCourseSeries/ComputerGraphicsBasics.git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Email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hlinkClick r:id="rId4"/>
              </a:rPr>
              <a:t>educourse@163.com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QQ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群：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665360547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（请注明：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CSDN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学院）</a:t>
            </a:r>
            <a:b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928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Pages>0</Pages>
  <Words>343</Words>
  <Characters>0</Characters>
  <Application>Microsoft Office PowerPoint</Application>
  <DocSecurity>0</DocSecurity>
  <PresentationFormat>全屏显示(16:9)</PresentationFormat>
  <Lines>0</Lines>
  <Paragraphs>50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 Unicode MS</vt:lpstr>
      <vt:lpstr>宋体</vt:lpstr>
      <vt:lpstr>微软雅黑</vt:lpstr>
      <vt:lpstr>微软雅黑 Light</vt:lpstr>
      <vt:lpstr>Arial</vt:lpstr>
      <vt:lpstr>Calibri</vt:lpstr>
      <vt:lpstr>Office 主题​​</vt:lpstr>
      <vt:lpstr>PowerPoint 演示文稿</vt:lpstr>
      <vt:lpstr>课程目的</vt:lpstr>
      <vt:lpstr>课程说明</vt:lpstr>
      <vt:lpstr>学习路线</vt:lpstr>
      <vt:lpstr>该课程包含的主要内容</vt:lpstr>
      <vt:lpstr>学习该课程后应达到的效果</vt:lpstr>
      <vt:lpstr>其他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40</cp:revision>
  <dcterms:created xsi:type="dcterms:W3CDTF">2014-10-20T05:47:00Z</dcterms:created>
  <dcterms:modified xsi:type="dcterms:W3CDTF">2017-09-30T06:35:38Z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