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308" r:id="rId4"/>
    <p:sldId id="309" r:id="rId5"/>
    <p:sldId id="310" r:id="rId6"/>
    <p:sldId id="313" r:id="rId7"/>
    <p:sldId id="318" r:id="rId8"/>
    <p:sldId id="320" r:id="rId9"/>
    <p:sldId id="321" r:id="rId10"/>
    <p:sldId id="322" r:id="rId11"/>
    <p:sldId id="323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77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12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552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740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3085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4347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0664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422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943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CObject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59A4AB-6D28-492A-A99F-255653B4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1353101"/>
            <a:ext cx="2213058" cy="3274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纯虚函数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(GVector3)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IsInterescted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14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&amp; </a:t>
            </a:r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7341D-A654-45EE-B05A-85AB1BF8C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759" y="915612"/>
            <a:ext cx="3798482" cy="3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EF502C-5528-4A48-8157-D563D023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7648"/>
            <a:ext cx="2213058" cy="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DC28340-1738-4955-A3F9-E619CCD4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44" y="1342272"/>
            <a:ext cx="2213058" cy="1264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Shininess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（光滑程度）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Reflectivity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（反射周围环境的强度）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93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9CF965-02A8-417D-8D76-B705E73C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2272"/>
            <a:ext cx="2213058" cy="1398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53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B78B8A-D91E-4094-B22E-93F26B36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7648"/>
            <a:ext cx="2213058" cy="153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32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B78B8A-D91E-4094-B22E-93F26B36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72" y="1347648"/>
            <a:ext cx="2213058" cy="153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(Setter)</a:t>
            </a:r>
          </a:p>
        </p:txBody>
      </p:sp>
    </p:spTree>
    <p:extLst>
      <p:ext uri="{BB962C8B-B14F-4D97-AF65-F5344CB8AC3E}">
        <p14:creationId xmlns:p14="http://schemas.microsoft.com/office/powerpoint/2010/main" val="34650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4D36A7-57D5-47F7-9DC6-4F90F721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1347648"/>
            <a:ext cx="2213058" cy="220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(Setter)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SetKa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SetKd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SetKs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SetShininess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SetReflectivity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18275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4D36A7-57D5-47F7-9DC6-4F90F721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1347648"/>
            <a:ext cx="2213058" cy="220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(Getter)</a:t>
            </a:r>
          </a:p>
        </p:txBody>
      </p:sp>
    </p:spTree>
    <p:extLst>
      <p:ext uri="{BB962C8B-B14F-4D97-AF65-F5344CB8AC3E}">
        <p14:creationId xmlns:p14="http://schemas.microsoft.com/office/powerpoint/2010/main" val="7380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9108B1-9989-4D59-9515-DD716977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1347647"/>
            <a:ext cx="2213058" cy="28726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(Getter)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GetKa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GetKd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GetKs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GetShininess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GetReflectivity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0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</TotalTime>
  <Pages>0</Pages>
  <Words>268</Words>
  <Characters>0</Characters>
  <Application>Microsoft Office PowerPoint</Application>
  <DocSecurity>0</DocSecurity>
  <PresentationFormat>全屏显示(16:9)</PresentationFormat>
  <Lines>0</Lines>
  <Paragraphs>76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CObject</vt:lpstr>
      <vt:lpstr>CObject</vt:lpstr>
      <vt:lpstr>CObject</vt:lpstr>
      <vt:lpstr>CObject</vt:lpstr>
      <vt:lpstr>CObject</vt:lpstr>
      <vt:lpstr>CObject</vt:lpstr>
      <vt:lpstr>CObject</vt:lpstr>
      <vt:lpstr>CObject</vt:lpstr>
      <vt:lpstr>CObject</vt:lpstr>
      <vt:lpstr>CPlane &amp; CSphere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253</cp:revision>
  <dcterms:created xsi:type="dcterms:W3CDTF">2014-10-20T05:47:00Z</dcterms:created>
  <dcterms:modified xsi:type="dcterms:W3CDTF">2017-11-01T06:08:32Z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