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29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8AF6-BF37-453E-83FC-861943BE6CCC}" type="datetimeFigureOut">
              <a:rPr lang="de-DE" smtClean="0"/>
              <a:t>13.12.2015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8710-4ECA-4605-8591-BFF1EF4A36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253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8AF6-BF37-453E-83FC-861943BE6CCC}" type="datetimeFigureOut">
              <a:rPr lang="de-DE" smtClean="0"/>
              <a:t>13.12.2015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8710-4ECA-4605-8591-BFF1EF4A36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68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8AF6-BF37-453E-83FC-861943BE6CCC}" type="datetimeFigureOut">
              <a:rPr lang="de-DE" smtClean="0"/>
              <a:t>13.12.2015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8710-4ECA-4605-8591-BFF1EF4A36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93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8AF6-BF37-453E-83FC-861943BE6CCC}" type="datetimeFigureOut">
              <a:rPr lang="de-DE" smtClean="0"/>
              <a:t>13.12.2015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8710-4ECA-4605-8591-BFF1EF4A36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4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8AF6-BF37-453E-83FC-861943BE6CCC}" type="datetimeFigureOut">
              <a:rPr lang="de-DE" smtClean="0"/>
              <a:t>13.12.2015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8710-4ECA-4605-8591-BFF1EF4A36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70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8AF6-BF37-453E-83FC-861943BE6CCC}" type="datetimeFigureOut">
              <a:rPr lang="de-DE" smtClean="0"/>
              <a:t>13.12.2015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8710-4ECA-4605-8591-BFF1EF4A36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59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8AF6-BF37-453E-83FC-861943BE6CCC}" type="datetimeFigureOut">
              <a:rPr lang="de-DE" smtClean="0"/>
              <a:t>13.12.2015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8710-4ECA-4605-8591-BFF1EF4A36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71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8AF6-BF37-453E-83FC-861943BE6CCC}" type="datetimeFigureOut">
              <a:rPr lang="de-DE" smtClean="0"/>
              <a:t>13.12.2015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8710-4ECA-4605-8591-BFF1EF4A36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68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8AF6-BF37-453E-83FC-861943BE6CCC}" type="datetimeFigureOut">
              <a:rPr lang="de-DE" smtClean="0"/>
              <a:t>13.12.2015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8710-4ECA-4605-8591-BFF1EF4A36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25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8AF6-BF37-453E-83FC-861943BE6CCC}" type="datetimeFigureOut">
              <a:rPr lang="de-DE" smtClean="0"/>
              <a:t>13.12.2015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8710-4ECA-4605-8591-BFF1EF4A36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94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8AF6-BF37-453E-83FC-861943BE6CCC}" type="datetimeFigureOut">
              <a:rPr lang="de-DE" smtClean="0"/>
              <a:t>13.12.2015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8710-4ECA-4605-8591-BFF1EF4A36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18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88AF6-BF37-453E-83FC-861943BE6CCC}" type="datetimeFigureOut">
              <a:rPr lang="de-DE" smtClean="0"/>
              <a:t>13.12.2015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18710-4ECA-4605-8591-BFF1EF4A36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18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5576" y="1052736"/>
            <a:ext cx="704039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de-DE" sz="8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004202" y="5281771"/>
            <a:ext cx="569387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uice ITC" panose="04040403040A02020202" pitchFamily="82" charset="0"/>
              </a:rPr>
              <a:t>6</a:t>
            </a:r>
            <a:endParaRPr lang="de-DE" sz="8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uice ITC" panose="04040403040A02020202" pitchFamily="8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278370" y="1357535"/>
            <a:ext cx="619080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7</a:t>
            </a:r>
            <a:endParaRPr lang="de-DE" sz="8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ller" panose="04020404031007020602" pitchFamily="82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890029" y="1596166"/>
            <a:ext cx="492134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sz="8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ner Hand ITC" panose="03070502030502020203" pitchFamily="66" charset="0"/>
              </a:rPr>
              <a:t>8</a:t>
            </a:r>
            <a:endParaRPr lang="de-DE" sz="8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ner Hand ITC" panose="03070502030502020203" pitchFamily="66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42201" y="3738506"/>
            <a:ext cx="617477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anose="03090702030407020403" pitchFamily="66" charset="0"/>
              </a:rPr>
              <a:t>9</a:t>
            </a:r>
            <a:endParaRPr lang="de-DE" sz="8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anose="03090702030407020403" pitchFamily="66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917396" y="5327734"/>
            <a:ext cx="966931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</a:rPr>
              <a:t>10</a:t>
            </a:r>
            <a:endParaRPr lang="de-DE" sz="8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lonna MT" panose="04020805060202030203" pitchFamily="82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983309" y="1839768"/>
            <a:ext cx="1351652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11</a:t>
            </a:r>
            <a:endParaRPr lang="de-DE" sz="8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875202" y="526538"/>
            <a:ext cx="1194558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12</a:t>
            </a:r>
            <a:endParaRPr lang="de-DE" sz="8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388228" y="2895935"/>
            <a:ext cx="918841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bill" panose="040506030A0602020202" pitchFamily="82" charset="0"/>
              </a:rPr>
              <a:t>13</a:t>
            </a:r>
            <a:endParaRPr lang="de-DE" sz="8000" b="1" dirty="0">
              <a:solidFill>
                <a:srgbClr val="FF5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laybill" panose="040506030A0602020202" pitchFamily="82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311299" y="5327735"/>
            <a:ext cx="1407758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14</a:t>
            </a:r>
            <a:endParaRPr lang="de-DE" sz="80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226915" y="3144633"/>
            <a:ext cx="1143262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low Solid Italic" panose="04030604020F02020D02" pitchFamily="82" charset="0"/>
              </a:rPr>
              <a:t>15</a:t>
            </a:r>
            <a:endParaRPr lang="de-DE" sz="8000" b="1" dirty="0">
              <a:solidFill>
                <a:srgbClr val="FF5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arlow Solid Italic" panose="04030604020F02020D02" pitchFamily="8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468533" y="2424335"/>
            <a:ext cx="1210588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16</a:t>
            </a:r>
            <a:endParaRPr lang="de-DE" sz="8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203243" y="3311434"/>
            <a:ext cx="1351652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17</a:t>
            </a:r>
            <a:endParaRPr lang="de-DE" sz="8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090827" y="2577676"/>
            <a:ext cx="1274708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18</a:t>
            </a:r>
            <a:endParaRPr lang="de-DE" sz="8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906381" y="873040"/>
            <a:ext cx="1191352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19</a:t>
            </a:r>
            <a:endParaRPr lang="de-DE" sz="8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497717" y="2313636"/>
            <a:ext cx="1159292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</a:rPr>
              <a:t>23</a:t>
            </a:r>
            <a:endParaRPr lang="de-DE" sz="8000" b="1" dirty="0">
              <a:solidFill>
                <a:srgbClr val="FF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417078" y="1279676"/>
            <a:ext cx="1191352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22</a:t>
            </a:r>
            <a:endParaRPr lang="de-DE" sz="8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262019" y="1844824"/>
            <a:ext cx="1162498" cy="3770263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23900" b="1" dirty="0" smtClean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rchment" panose="03040602040708040804" pitchFamily="66" charset="0"/>
              </a:rPr>
              <a:t>21</a:t>
            </a:r>
            <a:endParaRPr lang="de-DE" sz="6600" b="1" dirty="0">
              <a:solidFill>
                <a:srgbClr val="FF5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rchment" panose="03040602040708040804" pitchFamily="66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4096544" y="4496738"/>
            <a:ext cx="1223412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endParaRPr lang="de-DE" sz="8000" b="1" dirty="0">
              <a:solidFill>
                <a:srgbClr val="CC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1774034" y="4081240"/>
            <a:ext cx="1083951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20</a:t>
            </a:r>
            <a:endParaRPr lang="de-DE" sz="8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ller" panose="04020404031007020602" pitchFamily="82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7134581" y="4912237"/>
            <a:ext cx="678391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tura MT Script Capitals" panose="03020802060602070202" pitchFamily="66" charset="0"/>
              </a:rPr>
              <a:t>5</a:t>
            </a:r>
            <a:endParaRPr lang="de-DE" sz="80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tura MT Script Capitals" panose="03020802060602070202" pitchFamily="66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8022573" y="864177"/>
            <a:ext cx="708848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ld English Text MT" panose="03040902040508030806" pitchFamily="66" charset="0"/>
              </a:rPr>
              <a:t>4</a:t>
            </a:r>
            <a:endParaRPr lang="de-DE" sz="8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ld English Text MT" panose="03040902040508030806" pitchFamily="66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168452" y="4552723"/>
            <a:ext cx="704039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de-DE" sz="80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104683" y="404664"/>
            <a:ext cx="800219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2</a:t>
            </a:r>
            <a:endParaRPr lang="de-DE" sz="8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24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00163" y="291188"/>
            <a:ext cx="704039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de-DE" sz="8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34815" y="5097203"/>
            <a:ext cx="569387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uice ITC" panose="04040403040A02020202" pitchFamily="82" charset="0"/>
              </a:rPr>
              <a:t>6</a:t>
            </a:r>
            <a:endParaRPr lang="de-DE" sz="8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uice ITC" panose="04040403040A02020202" pitchFamily="8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774034" y="1841155"/>
            <a:ext cx="619080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7</a:t>
            </a:r>
            <a:endParaRPr lang="de-DE" sz="8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ller" panose="04020404031007020602" pitchFamily="82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12068" y="1941395"/>
            <a:ext cx="492134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sz="8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ner Hand ITC" panose="03070502030502020203" pitchFamily="66" charset="0"/>
              </a:rPr>
              <a:t>8</a:t>
            </a:r>
            <a:endParaRPr lang="de-DE" sz="8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ner Hand ITC" panose="03070502030502020203" pitchFamily="66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12068" y="3773764"/>
            <a:ext cx="617477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anose="03090702030407020403" pitchFamily="66" charset="0"/>
              </a:rPr>
              <a:t>9</a:t>
            </a:r>
            <a:endParaRPr lang="de-DE" sz="8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anose="03090702030407020403" pitchFamily="66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593950" y="5347488"/>
            <a:ext cx="966931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</a:rPr>
              <a:t>10</a:t>
            </a:r>
            <a:endParaRPr lang="de-DE" sz="8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lonna MT" panose="04020805060202030203" pitchFamily="82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906975" y="3588798"/>
            <a:ext cx="1351652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11</a:t>
            </a:r>
            <a:endParaRPr lang="de-DE" sz="8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174479" y="291188"/>
            <a:ext cx="1194558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12</a:t>
            </a:r>
            <a:endParaRPr lang="de-DE" sz="8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669880" y="1803693"/>
            <a:ext cx="918841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bill" panose="040506030A0602020202" pitchFamily="82" charset="0"/>
              </a:rPr>
              <a:t>13</a:t>
            </a:r>
            <a:endParaRPr lang="de-DE" sz="8000" b="1" dirty="0">
              <a:solidFill>
                <a:srgbClr val="FF5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laybill" panose="040506030A0602020202" pitchFamily="82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473776" y="304760"/>
            <a:ext cx="1407758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14</a:t>
            </a:r>
            <a:endParaRPr lang="de-DE" sz="80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606024" y="2059180"/>
            <a:ext cx="1143262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low Solid Italic" panose="04030604020F02020D02" pitchFamily="82" charset="0"/>
              </a:rPr>
              <a:t>15</a:t>
            </a:r>
            <a:endParaRPr lang="de-DE" sz="8000" b="1" dirty="0">
              <a:solidFill>
                <a:srgbClr val="FF5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arlow Solid Italic" panose="04030604020F02020D02" pitchFamily="8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771800" y="3634999"/>
            <a:ext cx="1210588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16</a:t>
            </a:r>
            <a:endParaRPr lang="de-DE" sz="8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095932" y="1904327"/>
            <a:ext cx="1351652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17</a:t>
            </a:r>
            <a:endParaRPr lang="de-DE" sz="8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771800" y="5347694"/>
            <a:ext cx="1274708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18</a:t>
            </a:r>
            <a:endParaRPr lang="de-DE" sz="8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715623" y="304760"/>
            <a:ext cx="1191352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19</a:t>
            </a:r>
            <a:endParaRPr lang="de-DE" sz="8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975289" y="1915956"/>
            <a:ext cx="1159292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</a:rPr>
              <a:t>23</a:t>
            </a:r>
            <a:endParaRPr lang="de-DE" sz="8000" b="1" dirty="0">
              <a:solidFill>
                <a:srgbClr val="FF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7577170" y="5347487"/>
            <a:ext cx="1191352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22</a:t>
            </a:r>
            <a:endParaRPr lang="de-DE" sz="8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7606024" y="2154386"/>
            <a:ext cx="1162498" cy="3770263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23900" b="1" dirty="0" smtClean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rchment" panose="03040602040708040804" pitchFamily="66" charset="0"/>
              </a:rPr>
              <a:t>21</a:t>
            </a:r>
            <a:endParaRPr lang="de-DE" sz="6600" b="1" dirty="0">
              <a:solidFill>
                <a:srgbClr val="FF5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rchment" panose="03040602040708040804" pitchFamily="66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906361" y="5490377"/>
            <a:ext cx="1223412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endParaRPr lang="de-DE" sz="8000" b="1" dirty="0">
              <a:solidFill>
                <a:srgbClr val="CC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93950" y="3588797"/>
            <a:ext cx="1083951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20</a:t>
            </a:r>
            <a:endParaRPr lang="de-DE" sz="8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ller" panose="04020404031007020602" pitchFamily="82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818654" y="5375599"/>
            <a:ext cx="678391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tura MT Script Capitals" panose="03020802060602070202" pitchFamily="66" charset="0"/>
              </a:rPr>
              <a:t>5</a:t>
            </a:r>
            <a:endParaRPr lang="de-DE" sz="80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tura MT Script Capitals" panose="03020802060602070202" pitchFamily="66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163643" y="468558"/>
            <a:ext cx="708848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ld English Text MT" panose="03040902040508030806" pitchFamily="66" charset="0"/>
              </a:rPr>
              <a:t>4</a:t>
            </a:r>
            <a:endParaRPr lang="de-DE" sz="8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ld English Text MT" panose="03040902040508030806" pitchFamily="66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625307" y="3773764"/>
            <a:ext cx="704039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de-DE" sz="80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668314" y="215089"/>
            <a:ext cx="800219" cy="1323439"/>
          </a:xfrm>
          <a:prstGeom prst="rect">
            <a:avLst/>
          </a:prstGeom>
          <a:noFill/>
          <a:effectLst>
            <a:outerShdw blurRad="177800" dist="114300" dir="2700000" algn="tl" rotWithShape="0">
              <a:prstClr val="black">
                <a:alpha val="5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8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2</a:t>
            </a:r>
            <a:endParaRPr lang="de-DE" sz="8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76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Bildschirmpräsentation (4:3)</PresentationFormat>
  <Paragraphs>48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Zimmermann</dc:creator>
  <cp:lastModifiedBy>Thomas Zimmermann</cp:lastModifiedBy>
  <cp:revision>3</cp:revision>
  <dcterms:created xsi:type="dcterms:W3CDTF">2015-11-22T21:17:36Z</dcterms:created>
  <dcterms:modified xsi:type="dcterms:W3CDTF">2015-12-13T21:27:57Z</dcterms:modified>
</cp:coreProperties>
</file>