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68347-9187-4AD9-B23A-19C7E92EECB8}" v="20" dt="2018-10-29T10:28:06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>
        <p:scale>
          <a:sx n="84" d="100"/>
          <a:sy n="84" d="100"/>
        </p:scale>
        <p:origin x="63" y="1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Zimmermann" userId="d6f3dac014f6a3fd" providerId="LiveId" clId="{65D68347-9187-4AD9-B23A-19C7E92EECB8}"/>
    <pc:docChg chg="custSel modSld">
      <pc:chgData name="Thomas Zimmermann" userId="d6f3dac014f6a3fd" providerId="LiveId" clId="{65D68347-9187-4AD9-B23A-19C7E92EECB8}" dt="2018-10-29T10:28:54.338" v="244" actId="1076"/>
      <pc:docMkLst>
        <pc:docMk/>
      </pc:docMkLst>
      <pc:sldChg chg="addSp delSp modSp">
        <pc:chgData name="Thomas Zimmermann" userId="d6f3dac014f6a3fd" providerId="LiveId" clId="{65D68347-9187-4AD9-B23A-19C7E92EECB8}" dt="2018-10-29T10:28:54.338" v="244" actId="1076"/>
        <pc:sldMkLst>
          <pc:docMk/>
          <pc:sldMk cId="4265158720" sldId="256"/>
        </pc:sldMkLst>
        <pc:spChg chg="mod">
          <ac:chgData name="Thomas Zimmermann" userId="d6f3dac014f6a3fd" providerId="LiveId" clId="{65D68347-9187-4AD9-B23A-19C7E92EECB8}" dt="2018-10-29T10:28:43.594" v="242" actId="1076"/>
          <ac:spMkLst>
            <pc:docMk/>
            <pc:sldMk cId="4265158720" sldId="256"/>
            <ac:spMk id="104" creationId="{A567DF85-51F0-473E-BFAB-6F9B663D1ED8}"/>
          </ac:spMkLst>
        </pc:spChg>
        <pc:spChg chg="mod">
          <ac:chgData name="Thomas Zimmermann" userId="d6f3dac014f6a3fd" providerId="LiveId" clId="{65D68347-9187-4AD9-B23A-19C7E92EECB8}" dt="2018-10-29T10:28:54.338" v="244" actId="1076"/>
          <ac:spMkLst>
            <pc:docMk/>
            <pc:sldMk cId="4265158720" sldId="256"/>
            <ac:spMk id="106" creationId="{67EAE79A-75A5-46B5-86C3-389B62153D7E}"/>
          </ac:spMkLst>
        </pc:spChg>
        <pc:spChg chg="add mod">
          <ac:chgData name="Thomas Zimmermann" userId="d6f3dac014f6a3fd" providerId="LiveId" clId="{65D68347-9187-4AD9-B23A-19C7E92EECB8}" dt="2018-10-29T10:25:30.208" v="51" actId="1076"/>
          <ac:spMkLst>
            <pc:docMk/>
            <pc:sldMk cId="4265158720" sldId="256"/>
            <ac:spMk id="107" creationId="{EA140CB4-232F-4649-90B5-06CBBCCE9AE2}"/>
          </ac:spMkLst>
        </pc:spChg>
        <pc:spChg chg="add mod">
          <ac:chgData name="Thomas Zimmermann" userId="d6f3dac014f6a3fd" providerId="LiveId" clId="{65D68347-9187-4AD9-B23A-19C7E92EECB8}" dt="2018-10-29T10:25:30.208" v="51" actId="1076"/>
          <ac:spMkLst>
            <pc:docMk/>
            <pc:sldMk cId="4265158720" sldId="256"/>
            <ac:spMk id="108" creationId="{67275167-3DBA-4E1A-8F73-715BA77825E8}"/>
          </ac:spMkLst>
        </pc:spChg>
        <pc:spChg chg="add mod">
          <ac:chgData name="Thomas Zimmermann" userId="d6f3dac014f6a3fd" providerId="LiveId" clId="{65D68347-9187-4AD9-B23A-19C7E92EECB8}" dt="2018-10-29T10:27:35.882" v="199" actId="1076"/>
          <ac:spMkLst>
            <pc:docMk/>
            <pc:sldMk cId="4265158720" sldId="256"/>
            <ac:spMk id="109" creationId="{891AAAE4-15BC-44A4-B5FD-226C20028223}"/>
          </ac:spMkLst>
        </pc:spChg>
        <pc:spChg chg="add mod">
          <ac:chgData name="Thomas Zimmermann" userId="d6f3dac014f6a3fd" providerId="LiveId" clId="{65D68347-9187-4AD9-B23A-19C7E92EECB8}" dt="2018-10-29T10:27:35.882" v="199" actId="1076"/>
          <ac:spMkLst>
            <pc:docMk/>
            <pc:sldMk cId="4265158720" sldId="256"/>
            <ac:spMk id="110" creationId="{21E20B72-F341-472E-A973-EA20777B400C}"/>
          </ac:spMkLst>
        </pc:spChg>
        <pc:spChg chg="add mod">
          <ac:chgData name="Thomas Zimmermann" userId="d6f3dac014f6a3fd" providerId="LiveId" clId="{65D68347-9187-4AD9-B23A-19C7E92EECB8}" dt="2018-10-29T10:27:35.882" v="199" actId="1076"/>
          <ac:spMkLst>
            <pc:docMk/>
            <pc:sldMk cId="4265158720" sldId="256"/>
            <ac:spMk id="111" creationId="{FB430148-11D8-4025-BD62-CBFC5FA508DC}"/>
          </ac:spMkLst>
        </pc:spChg>
        <pc:spChg chg="add mod">
          <ac:chgData name="Thomas Zimmermann" userId="d6f3dac014f6a3fd" providerId="LiveId" clId="{65D68347-9187-4AD9-B23A-19C7E92EECB8}" dt="2018-10-29T10:27:35.882" v="199" actId="1076"/>
          <ac:spMkLst>
            <pc:docMk/>
            <pc:sldMk cId="4265158720" sldId="256"/>
            <ac:spMk id="112" creationId="{745D0C83-779B-4E4E-9B5D-3EF4B25A495B}"/>
          </ac:spMkLst>
        </pc:spChg>
        <pc:spChg chg="add mod">
          <ac:chgData name="Thomas Zimmermann" userId="d6f3dac014f6a3fd" providerId="LiveId" clId="{65D68347-9187-4AD9-B23A-19C7E92EECB8}" dt="2018-10-29T10:25:30.208" v="51" actId="1076"/>
          <ac:spMkLst>
            <pc:docMk/>
            <pc:sldMk cId="4265158720" sldId="256"/>
            <ac:spMk id="113" creationId="{82674489-BC3B-4542-908A-C7E9A85D4CB6}"/>
          </ac:spMkLst>
        </pc:spChg>
        <pc:spChg chg="add mod">
          <ac:chgData name="Thomas Zimmermann" userId="d6f3dac014f6a3fd" providerId="LiveId" clId="{65D68347-9187-4AD9-B23A-19C7E92EECB8}" dt="2018-10-29T10:25:30.208" v="51" actId="1076"/>
          <ac:spMkLst>
            <pc:docMk/>
            <pc:sldMk cId="4265158720" sldId="256"/>
            <ac:spMk id="114" creationId="{50977DD4-EDCE-435B-80C4-C2C177BE2886}"/>
          </ac:spMkLst>
        </pc:spChg>
        <pc:spChg chg="add mod">
          <ac:chgData name="Thomas Zimmermann" userId="d6f3dac014f6a3fd" providerId="LiveId" clId="{65D68347-9187-4AD9-B23A-19C7E92EECB8}" dt="2018-10-29T10:25:56.040" v="64" actId="1076"/>
          <ac:spMkLst>
            <pc:docMk/>
            <pc:sldMk cId="4265158720" sldId="256"/>
            <ac:spMk id="115" creationId="{059D99D6-E32A-4221-9F7C-24217D99C67B}"/>
          </ac:spMkLst>
        </pc:spChg>
        <pc:spChg chg="add mod">
          <ac:chgData name="Thomas Zimmermann" userId="d6f3dac014f6a3fd" providerId="LiveId" clId="{65D68347-9187-4AD9-B23A-19C7E92EECB8}" dt="2018-10-29T10:26:04.498" v="72" actId="20577"/>
          <ac:spMkLst>
            <pc:docMk/>
            <pc:sldMk cId="4265158720" sldId="256"/>
            <ac:spMk id="116" creationId="{0C6B6860-C28A-4DEA-9FA5-1A37D64B4E1E}"/>
          </ac:spMkLst>
        </pc:spChg>
        <pc:spChg chg="add mod">
          <ac:chgData name="Thomas Zimmermann" userId="d6f3dac014f6a3fd" providerId="LiveId" clId="{65D68347-9187-4AD9-B23A-19C7E92EECB8}" dt="2018-10-29T10:26:17.853" v="82" actId="20577"/>
          <ac:spMkLst>
            <pc:docMk/>
            <pc:sldMk cId="4265158720" sldId="256"/>
            <ac:spMk id="117" creationId="{C8451679-8B58-42F1-9D47-3F3B253DD910}"/>
          </ac:spMkLst>
        </pc:spChg>
        <pc:spChg chg="add mod">
          <ac:chgData name="Thomas Zimmermann" userId="d6f3dac014f6a3fd" providerId="LiveId" clId="{65D68347-9187-4AD9-B23A-19C7E92EECB8}" dt="2018-10-29T10:26:39.034" v="130" actId="1037"/>
          <ac:spMkLst>
            <pc:docMk/>
            <pc:sldMk cId="4265158720" sldId="256"/>
            <ac:spMk id="118" creationId="{5E4ED801-FB15-401D-8457-A54ACE88787A}"/>
          </ac:spMkLst>
        </pc:spChg>
        <pc:spChg chg="add mod">
          <ac:chgData name="Thomas Zimmermann" userId="d6f3dac014f6a3fd" providerId="LiveId" clId="{65D68347-9187-4AD9-B23A-19C7E92EECB8}" dt="2018-10-29T10:26:39.034" v="130" actId="1037"/>
          <ac:spMkLst>
            <pc:docMk/>
            <pc:sldMk cId="4265158720" sldId="256"/>
            <ac:spMk id="119" creationId="{EC0B935C-8ECD-45B5-A39B-AC50C706CECB}"/>
          </ac:spMkLst>
        </pc:spChg>
        <pc:spChg chg="add mod">
          <ac:chgData name="Thomas Zimmermann" userId="d6f3dac014f6a3fd" providerId="LiveId" clId="{65D68347-9187-4AD9-B23A-19C7E92EECB8}" dt="2018-10-29T10:26:39.034" v="130" actId="1037"/>
          <ac:spMkLst>
            <pc:docMk/>
            <pc:sldMk cId="4265158720" sldId="256"/>
            <ac:spMk id="120" creationId="{9EB9EF2E-658F-4826-B653-BD50D9821A81}"/>
          </ac:spMkLst>
        </pc:spChg>
        <pc:spChg chg="add mod">
          <ac:chgData name="Thomas Zimmermann" userId="d6f3dac014f6a3fd" providerId="LiveId" clId="{65D68347-9187-4AD9-B23A-19C7E92EECB8}" dt="2018-10-29T10:26:49.828" v="187" actId="1038"/>
          <ac:spMkLst>
            <pc:docMk/>
            <pc:sldMk cId="4265158720" sldId="256"/>
            <ac:spMk id="121" creationId="{E99B32BF-471F-4DA0-8850-B507906732EA}"/>
          </ac:spMkLst>
        </pc:spChg>
        <pc:spChg chg="add mod">
          <ac:chgData name="Thomas Zimmermann" userId="d6f3dac014f6a3fd" providerId="LiveId" clId="{65D68347-9187-4AD9-B23A-19C7E92EECB8}" dt="2018-10-29T10:26:49.828" v="187" actId="1038"/>
          <ac:spMkLst>
            <pc:docMk/>
            <pc:sldMk cId="4265158720" sldId="256"/>
            <ac:spMk id="122" creationId="{084158BA-E694-4123-AADE-669ED17A0A79}"/>
          </ac:spMkLst>
        </pc:spChg>
        <pc:spChg chg="add mod">
          <ac:chgData name="Thomas Zimmermann" userId="d6f3dac014f6a3fd" providerId="LiveId" clId="{65D68347-9187-4AD9-B23A-19C7E92EECB8}" dt="2018-10-29T10:26:49.828" v="187" actId="1038"/>
          <ac:spMkLst>
            <pc:docMk/>
            <pc:sldMk cId="4265158720" sldId="256"/>
            <ac:spMk id="123" creationId="{525508BE-D0E3-4D48-B923-85B5FAB62FCD}"/>
          </ac:spMkLst>
        </pc:spChg>
        <pc:spChg chg="add del">
          <ac:chgData name="Thomas Zimmermann" userId="d6f3dac014f6a3fd" providerId="LiveId" clId="{65D68347-9187-4AD9-B23A-19C7E92EECB8}" dt="2018-10-29T10:27:05.352" v="189" actId="478"/>
          <ac:spMkLst>
            <pc:docMk/>
            <pc:sldMk cId="4265158720" sldId="256"/>
            <ac:spMk id="124" creationId="{F1412AA1-4C56-457D-90B4-BB0DE41FC0E3}"/>
          </ac:spMkLst>
        </pc:spChg>
        <pc:spChg chg="add del">
          <ac:chgData name="Thomas Zimmermann" userId="d6f3dac014f6a3fd" providerId="LiveId" clId="{65D68347-9187-4AD9-B23A-19C7E92EECB8}" dt="2018-10-29T10:27:07.573" v="190" actId="478"/>
          <ac:spMkLst>
            <pc:docMk/>
            <pc:sldMk cId="4265158720" sldId="256"/>
            <ac:spMk id="125" creationId="{FBAF596F-A024-4B62-AADA-A54C102D496E}"/>
          </ac:spMkLst>
        </pc:spChg>
        <pc:spChg chg="add mod">
          <ac:chgData name="Thomas Zimmermann" userId="d6f3dac014f6a3fd" providerId="LiveId" clId="{65D68347-9187-4AD9-B23A-19C7E92EECB8}" dt="2018-10-29T10:27:14.333" v="196" actId="20577"/>
          <ac:spMkLst>
            <pc:docMk/>
            <pc:sldMk cId="4265158720" sldId="256"/>
            <ac:spMk id="126" creationId="{948DB1D5-CA0B-4903-A061-333AC7A77C49}"/>
          </ac:spMkLst>
        </pc:spChg>
        <pc:spChg chg="add mod">
          <ac:chgData name="Thomas Zimmermann" userId="d6f3dac014f6a3fd" providerId="LiveId" clId="{65D68347-9187-4AD9-B23A-19C7E92EECB8}" dt="2018-10-29T10:28:16.755" v="236" actId="1076"/>
          <ac:spMkLst>
            <pc:docMk/>
            <pc:sldMk cId="4265158720" sldId="256"/>
            <ac:spMk id="127" creationId="{18F80CFE-82F0-4BE9-BB5C-4E065B165893}"/>
          </ac:spMkLst>
        </pc:spChg>
        <pc:spChg chg="add mod">
          <ac:chgData name="Thomas Zimmermann" userId="d6f3dac014f6a3fd" providerId="LiveId" clId="{65D68347-9187-4AD9-B23A-19C7E92EECB8}" dt="2018-10-29T10:28:13.692" v="235" actId="1076"/>
          <ac:spMkLst>
            <pc:docMk/>
            <pc:sldMk cId="4265158720" sldId="256"/>
            <ac:spMk id="128" creationId="{62C1E58B-E6E1-4CA5-91E4-F29CE60FB84E}"/>
          </ac:spMkLst>
        </pc:spChg>
        <pc:spChg chg="add mod">
          <ac:chgData name="Thomas Zimmermann" userId="d6f3dac014f6a3fd" providerId="LiveId" clId="{65D68347-9187-4AD9-B23A-19C7E92EECB8}" dt="2018-10-29T10:28:35.592" v="240" actId="1076"/>
          <ac:spMkLst>
            <pc:docMk/>
            <pc:sldMk cId="4265158720" sldId="256"/>
            <ac:spMk id="129" creationId="{7B736342-3F5C-416C-ADD9-40A95081E0BE}"/>
          </ac:spMkLst>
        </pc:spChg>
        <pc:spChg chg="add mod">
          <ac:chgData name="Thomas Zimmermann" userId="d6f3dac014f6a3fd" providerId="LiveId" clId="{65D68347-9187-4AD9-B23A-19C7E92EECB8}" dt="2018-10-29T10:28:49.247" v="243" actId="1076"/>
          <ac:spMkLst>
            <pc:docMk/>
            <pc:sldMk cId="4265158720" sldId="256"/>
            <ac:spMk id="130" creationId="{90FFD830-63B9-4809-99A6-01AC182AD338}"/>
          </ac:spMkLst>
        </pc:spChg>
        <pc:spChg chg="add mod">
          <ac:chgData name="Thomas Zimmermann" userId="d6f3dac014f6a3fd" providerId="LiveId" clId="{65D68347-9187-4AD9-B23A-19C7E92EECB8}" dt="2018-10-29T10:28:26.090" v="238" actId="1076"/>
          <ac:spMkLst>
            <pc:docMk/>
            <pc:sldMk cId="4265158720" sldId="256"/>
            <ac:spMk id="131" creationId="{9613A52D-58C4-43FA-9AC7-D03D5F9B2E30}"/>
          </ac:spMkLst>
        </pc:spChg>
        <pc:spChg chg="add mod">
          <ac:chgData name="Thomas Zimmermann" userId="d6f3dac014f6a3fd" providerId="LiveId" clId="{65D68347-9187-4AD9-B23A-19C7E92EECB8}" dt="2018-10-29T10:28:49.247" v="243" actId="1076"/>
          <ac:spMkLst>
            <pc:docMk/>
            <pc:sldMk cId="4265158720" sldId="256"/>
            <ac:spMk id="132" creationId="{3EB65B30-0FD6-4F4F-9AF4-2BECBF1C7833}"/>
          </ac:spMkLst>
        </pc:spChg>
        <pc:spChg chg="add mod">
          <ac:chgData name="Thomas Zimmermann" userId="d6f3dac014f6a3fd" providerId="LiveId" clId="{65D68347-9187-4AD9-B23A-19C7E92EECB8}" dt="2018-10-29T10:28:10.307" v="234" actId="1076"/>
          <ac:spMkLst>
            <pc:docMk/>
            <pc:sldMk cId="4265158720" sldId="256"/>
            <ac:spMk id="133" creationId="{1B53B34E-67CF-4AD1-996E-B189F2E42C52}"/>
          </ac:spMkLst>
        </pc:spChg>
        <pc:inkChg chg="del">
          <ac:chgData name="Thomas Zimmermann" userId="d6f3dac014f6a3fd" providerId="LiveId" clId="{65D68347-9187-4AD9-B23A-19C7E92EECB8}" dt="2018-10-29T10:24:49.634" v="35" actId="478"/>
          <ac:inkMkLst>
            <pc:docMk/>
            <pc:sldMk cId="4265158720" sldId="256"/>
            <ac:inkMk id="101" creationId="{14FC6B31-3F37-4D06-AA3C-D2BA11F57E44}"/>
          </ac:inkMkLst>
        </pc:inkChg>
        <pc:inkChg chg="mod">
          <ac:chgData name="Thomas Zimmermann" userId="d6f3dac014f6a3fd" providerId="LiveId" clId="{65D68347-9187-4AD9-B23A-19C7E92EECB8}" dt="2018-10-29T10:25:30.208" v="51" actId="1076"/>
          <ac:inkMkLst>
            <pc:docMk/>
            <pc:sldMk cId="4265158720" sldId="256"/>
            <ac:inkMk id="103" creationId="{6E5520EA-1210-4BA2-9ED2-76304FD2BD8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29T10:17:29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12 4608,'-26'-12'1760,"21"12"-1376,5 5-608,0-5-288,5 7-1280,0 13-544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651B4-F863-4779-AAC7-FCF086136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1E1C33-2E4E-43F3-A7C6-05B75F1F9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6A617F-6D99-45D6-8E0C-A8B7080D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0B86-3F7D-4F23-8539-C3E5EB92C0BF}" type="datetimeFigureOut">
              <a:rPr lang="de-DE" smtClean="0"/>
              <a:t>29.10.2018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8B82BE-6A2F-4EB1-B205-652A1AD9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7A7D64-839D-4F06-970F-FD7D3180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5955-8FB4-4775-BD58-F2FE6A381A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48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3CC47-647D-4DFE-90F5-974DF58C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5D9E2-CA1D-4FAF-BCCB-87967E06E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ECD448-24B2-47F1-A5DC-3FAC5071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0B86-3F7D-4F23-8539-C3E5EB92C0BF}" type="datetimeFigureOut">
              <a:rPr lang="de-DE" smtClean="0"/>
              <a:t>29.10.2018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6FA8D7-3932-40DE-BBFD-50B5C595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E2395-EC34-4A08-8116-93B3229C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5955-8FB4-4775-BD58-F2FE6A381A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69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A700BF-DAB1-4F04-B217-70ADF195F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996ECA-6DE4-411A-992F-29EA70B56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A327DC-C183-4638-82BA-712F011B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0B86-3F7D-4F23-8539-C3E5EB92C0BF}" type="datetimeFigureOut">
              <a:rPr lang="de-DE" smtClean="0"/>
              <a:t>29.10.2018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5EBE83-00D4-4379-A6A3-0FFB06E2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AA24A-A84F-4376-9E9A-65618058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5955-8FB4-4775-BD58-F2FE6A381A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50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7113B-64EC-4335-AE1F-5EC6E36D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6212F9-AC03-461B-A277-C291926E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E2EC8-113E-4FAF-BDEC-DB08E969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0B86-3F7D-4F23-8539-C3E5EB92C0BF}" type="datetimeFigureOut">
              <a:rPr lang="de-DE" smtClean="0"/>
              <a:t>29.10.2018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4A0EF4-AA00-4418-9F54-E1F59393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DD060-E6B5-4123-A004-AFAFDECF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5955-8FB4-4775-BD58-F2FE6A381A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68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2DD51-144B-4683-B7E5-D375D903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B50E6F-566B-40D9-8F9E-5B93AD258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78AD7A-CECF-4B89-8DF6-2DB34754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0B86-3F7D-4F23-8539-C3E5EB92C0BF}" type="datetimeFigureOut">
              <a:rPr lang="de-DE" smtClean="0"/>
              <a:t>29.10.2018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36926-513C-42E7-B4F9-AAA9B0BC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34377E-A279-4157-A5C7-5BF25D38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5955-8FB4-4775-BD58-F2FE6A381A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77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8F752-D351-4F06-ADC0-A2491AEF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DDF8C-3E04-4DB8-8018-3B8418296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211DA1-E335-4168-897F-AFBC640A9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D96D79-29E6-4274-801D-B85A5450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0B86-3F7D-4F23-8539-C3E5EB92C0BF}" type="datetimeFigureOut">
              <a:rPr lang="de-DE" smtClean="0"/>
              <a:t>29.10.2018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7C7EB5-7844-4FAA-9F2C-05D0FF01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491F36-EE8E-4C84-803D-025D6A1C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5955-8FB4-4775-BD58-F2FE6A381A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47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B0BF2-7481-4244-8B05-0845CD77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4CC775-2CE6-4DC5-A0F0-BCC179E65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3B0169-CC1E-4463-BA51-3F26A430E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95C116-3B8A-478B-AB19-FE484F85B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A3FC7B-77BC-4865-8954-2421B94FE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BCF510-359D-4C27-80E9-A7FF571C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0B86-3F7D-4F23-8539-C3E5EB92C0BF}" type="datetimeFigureOut">
              <a:rPr lang="de-DE" smtClean="0"/>
              <a:t>29.10.2018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D90625-C4F1-4CFA-8DFB-6F9114B5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AF8B73-7577-4549-8355-40381AF6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5955-8FB4-4775-BD58-F2FE6A381A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45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A7413-71B7-4650-AA4C-785BADB6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7FE585-E8BA-4262-94EE-83768E14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0B86-3F7D-4F23-8539-C3E5EB92C0BF}" type="datetimeFigureOut">
              <a:rPr lang="de-DE" smtClean="0"/>
              <a:t>29.10.2018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C7765E-D560-427D-87E2-9F2DDBBB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B0D733-20A3-4700-9D82-E91C2B73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5955-8FB4-4775-BD58-F2FE6A381A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00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A3D20E-72B3-4086-B2A5-59569C14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0B86-3F7D-4F23-8539-C3E5EB92C0BF}" type="datetimeFigureOut">
              <a:rPr lang="de-DE" smtClean="0"/>
              <a:t>29.10.2018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BA0425-6BAF-4904-A8A1-6C403AB7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EF1CF6-568F-44CA-AB8E-1BED09AD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5955-8FB4-4775-BD58-F2FE6A381A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61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F6DDA-E971-4D3A-B064-B4B2F021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91872-7402-4373-BFFB-B5BF5726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82DB49-60C4-421B-B9B5-B0FC3D9CD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BAB7DF-71D5-4642-A372-0F0A24A7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0B86-3F7D-4F23-8539-C3E5EB92C0BF}" type="datetimeFigureOut">
              <a:rPr lang="de-DE" smtClean="0"/>
              <a:t>29.10.2018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40D88C-B82C-47F6-A418-5D197BD0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21BAD6-65F5-4503-B2EC-9248B3FD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5955-8FB4-4775-BD58-F2FE6A381A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57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CAEAB-DEF8-49AC-9C5F-CE9ABF23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AF0D26E-2EC5-4F9A-B2F6-760C0B175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1A32F3-E11A-46A4-A68B-BAC747E66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E5675C-F4F7-47EB-B963-5DCEE5FE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0B86-3F7D-4F23-8539-C3E5EB92C0BF}" type="datetimeFigureOut">
              <a:rPr lang="de-DE" smtClean="0"/>
              <a:t>29.10.2018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62EBA5-38EE-481E-BF34-0ECEAA39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137D1F-24E9-40F4-A466-DF22B0F3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5955-8FB4-4775-BD58-F2FE6A381A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20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B7006A-70A6-4D12-B093-8E390FA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840302-9745-48EA-9F37-57F81668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102524-BF5C-4646-9B4D-D9B8A4644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00B86-3F7D-4F23-8539-C3E5EB92C0BF}" type="datetimeFigureOut">
              <a:rPr lang="de-DE" smtClean="0"/>
              <a:t>29.10.2018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32C682-B10F-48E9-8048-F1D28C07F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9C7264-5769-443D-86DD-1E9C71BD1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D5955-8FB4-4775-BD58-F2FE6A381A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35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3" name="Freihand 102">
                <a:extLst>
                  <a:ext uri="{FF2B5EF4-FFF2-40B4-BE49-F238E27FC236}">
                    <a16:creationId xmlns:a16="http://schemas.microsoft.com/office/drawing/2014/main" id="{6E5520EA-1210-4BA2-9ED2-76304FD2BD8B}"/>
                  </a:ext>
                </a:extLst>
              </p14:cNvPr>
              <p14:cNvContentPartPr/>
              <p14:nvPr/>
            </p14:nvContentPartPr>
            <p14:xfrm>
              <a:off x="1772085" y="3527868"/>
              <a:ext cx="11880" cy="11880"/>
            </p14:xfrm>
          </p:contentPart>
        </mc:Choice>
        <mc:Fallback>
          <p:pic>
            <p:nvPicPr>
              <p:cNvPr id="103" name="Freihand 102">
                <a:extLst>
                  <a:ext uri="{FF2B5EF4-FFF2-40B4-BE49-F238E27FC236}">
                    <a16:creationId xmlns:a16="http://schemas.microsoft.com/office/drawing/2014/main" id="{6E5520EA-1210-4BA2-9ED2-76304FD2BD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4445" y="3509868"/>
                <a:ext cx="47520" cy="47520"/>
              </a:xfrm>
              <a:prstGeom prst="rect">
                <a:avLst/>
              </a:prstGeom>
            </p:spPr>
          </p:pic>
        </mc:Fallback>
      </mc:AlternateContent>
      <p:sp>
        <p:nvSpPr>
          <p:cNvPr id="104" name="Textfeld 103">
            <a:extLst>
              <a:ext uri="{FF2B5EF4-FFF2-40B4-BE49-F238E27FC236}">
                <a16:creationId xmlns:a16="http://schemas.microsoft.com/office/drawing/2014/main" id="{A567DF85-51F0-473E-BFAB-6F9B663D1ED8}"/>
              </a:ext>
            </a:extLst>
          </p:cNvPr>
          <p:cNvSpPr txBox="1"/>
          <p:nvPr/>
        </p:nvSpPr>
        <p:spPr>
          <a:xfrm>
            <a:off x="4700930" y="488918"/>
            <a:ext cx="7185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	Unterkunft =&gt; </a:t>
            </a:r>
            <a:r>
              <a:rPr lang="de-DE" dirty="0" err="1"/>
              <a:t>Timer</a:t>
            </a:r>
            <a:r>
              <a:rPr lang="de-DE" dirty="0"/>
              <a:t> 1 min dann </a:t>
            </a:r>
            <a:r>
              <a:rPr lang="de-DE" dirty="0" err="1"/>
              <a:t>Audiocall</a:t>
            </a:r>
            <a:r>
              <a:rPr lang="de-DE" dirty="0"/>
              <a:t> in die JOC</a:t>
            </a:r>
          </a:p>
          <a:p>
            <a:pPr marL="342900" indent="-342900">
              <a:buAutoNum type="arabicPeriod"/>
            </a:pPr>
            <a:r>
              <a:rPr lang="de-DE" dirty="0"/>
              <a:t>JOC : Dialog Auftrag nehmen	Zone </a:t>
            </a:r>
            <a:r>
              <a:rPr lang="de-DE" dirty="0" err="1"/>
              <a:t>Tgt</a:t>
            </a:r>
            <a:r>
              <a:rPr lang="de-DE" dirty="0"/>
              <a:t> mit Bild und Beschreibung</a:t>
            </a:r>
          </a:p>
          <a:p>
            <a:pPr marL="342900" indent="-342900">
              <a:buAutoNum type="arabicPeriod"/>
            </a:pPr>
            <a:r>
              <a:rPr lang="de-DE" dirty="0"/>
              <a:t>Team zusammenstellen</a:t>
            </a:r>
          </a:p>
          <a:p>
            <a:pPr marL="342900" indent="-342900">
              <a:buAutoNum type="arabicPeriod"/>
            </a:pPr>
            <a:r>
              <a:rPr lang="de-DE" dirty="0"/>
              <a:t>Waffen nehmen</a:t>
            </a:r>
          </a:p>
          <a:p>
            <a:pPr marL="342900" indent="-342900">
              <a:buAutoNum type="arabicPeriod"/>
            </a:pPr>
            <a:r>
              <a:rPr lang="de-DE" dirty="0"/>
              <a:t>Ausrüstung nehmen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94306520-859D-4416-8D54-C8A596E87AF8}"/>
              </a:ext>
            </a:extLst>
          </p:cNvPr>
          <p:cNvSpPr txBox="1"/>
          <p:nvPr/>
        </p:nvSpPr>
        <p:spPr>
          <a:xfrm>
            <a:off x="562271" y="4530461"/>
            <a:ext cx="6063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Spielablauf	Karten ziehen – 4 x Handeln, 1 x Gelände</a:t>
            </a:r>
          </a:p>
          <a:p>
            <a:r>
              <a:rPr lang="de-DE" dirty="0"/>
              <a:t>		Entscheidung: Gelände, Bewegen, Handeln</a:t>
            </a:r>
          </a:p>
          <a:p>
            <a:r>
              <a:rPr lang="de-DE" dirty="0"/>
              <a:t>		Verstärken Gelände</a:t>
            </a:r>
          </a:p>
          <a:p>
            <a:r>
              <a:rPr lang="de-DE" dirty="0"/>
              <a:t>		Handeln Gegner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67EAE79A-75A5-46B5-86C3-389B62153D7E}"/>
              </a:ext>
            </a:extLst>
          </p:cNvPr>
          <p:cNvSpPr txBox="1"/>
          <p:nvPr/>
        </p:nvSpPr>
        <p:spPr>
          <a:xfrm>
            <a:off x="8974676" y="4484294"/>
            <a:ext cx="2248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 Betreten Target</a:t>
            </a:r>
          </a:p>
          <a:p>
            <a:r>
              <a:rPr lang="de-DE" dirty="0"/>
              <a:t>Aktivieren der Gegner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EA140CB4-232F-4649-90B5-06CBBCCE9AE2}"/>
              </a:ext>
            </a:extLst>
          </p:cNvPr>
          <p:cNvSpPr/>
          <p:nvPr/>
        </p:nvSpPr>
        <p:spPr>
          <a:xfrm>
            <a:off x="1431234" y="25145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UKft</a:t>
            </a:r>
            <a:endParaRPr lang="de-DE" dirty="0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67275167-3DBA-4E1A-8F73-715BA77825E8}"/>
              </a:ext>
            </a:extLst>
          </p:cNvPr>
          <p:cNvSpPr/>
          <p:nvPr/>
        </p:nvSpPr>
        <p:spPr>
          <a:xfrm>
            <a:off x="2594646" y="256993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JOC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891AAAE4-15BC-44A4-B5FD-226C20028223}"/>
              </a:ext>
            </a:extLst>
          </p:cNvPr>
          <p:cNvSpPr/>
          <p:nvPr/>
        </p:nvSpPr>
        <p:spPr>
          <a:xfrm>
            <a:off x="4923749" y="25376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Zone 1</a:t>
            </a: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21E20B72-F341-472E-A973-EA20777B400C}"/>
              </a:ext>
            </a:extLst>
          </p:cNvPr>
          <p:cNvSpPr/>
          <p:nvPr/>
        </p:nvSpPr>
        <p:spPr>
          <a:xfrm>
            <a:off x="6155074" y="253155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Zone 2</a:t>
            </a: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FB430148-11D8-4025-BD62-CBFC5FA508DC}"/>
              </a:ext>
            </a:extLst>
          </p:cNvPr>
          <p:cNvSpPr/>
          <p:nvPr/>
        </p:nvSpPr>
        <p:spPr>
          <a:xfrm>
            <a:off x="7318486" y="25054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Zone 3</a:t>
            </a: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745D0C83-779B-4E4E-9B5D-3EF4B25A495B}"/>
              </a:ext>
            </a:extLst>
          </p:cNvPr>
          <p:cNvSpPr/>
          <p:nvPr/>
        </p:nvSpPr>
        <p:spPr>
          <a:xfrm>
            <a:off x="8517476" y="24935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Target</a:t>
            </a: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82674489-BC3B-4542-908A-C7E9A85D4CB6}"/>
              </a:ext>
            </a:extLst>
          </p:cNvPr>
          <p:cNvSpPr/>
          <p:nvPr/>
        </p:nvSpPr>
        <p:spPr>
          <a:xfrm>
            <a:off x="1431234" y="141313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Wa</a:t>
            </a:r>
            <a:endParaRPr lang="de-DE" dirty="0"/>
          </a:p>
          <a:p>
            <a:pPr algn="ctr"/>
            <a:r>
              <a:rPr lang="de-DE" dirty="0"/>
              <a:t>Ka</a:t>
            </a: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50977DD4-EDCE-435B-80C4-C2C177BE2886}"/>
              </a:ext>
            </a:extLst>
          </p:cNvPr>
          <p:cNvSpPr/>
          <p:nvPr/>
        </p:nvSpPr>
        <p:spPr>
          <a:xfrm>
            <a:off x="2594646" y="141313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Mat</a:t>
            </a:r>
          </a:p>
          <a:p>
            <a:pPr algn="ctr"/>
            <a:r>
              <a:rPr lang="de-DE" dirty="0" err="1"/>
              <a:t>Lgr</a:t>
            </a:r>
            <a:endParaRPr lang="de-DE" dirty="0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059D99D6-E32A-4221-9F7C-24217D99C67B}"/>
              </a:ext>
            </a:extLst>
          </p:cNvPr>
          <p:cNvSpPr/>
          <p:nvPr/>
        </p:nvSpPr>
        <p:spPr>
          <a:xfrm>
            <a:off x="3022562" y="670010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Ausrüstung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0C6B6860-C28A-4DEA-9FA5-1A37D64B4E1E}"/>
              </a:ext>
            </a:extLst>
          </p:cNvPr>
          <p:cNvSpPr/>
          <p:nvPr/>
        </p:nvSpPr>
        <p:spPr>
          <a:xfrm>
            <a:off x="943769" y="683243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Waffen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C8451679-8B58-42F1-9D47-3F3B253DD910}"/>
              </a:ext>
            </a:extLst>
          </p:cNvPr>
          <p:cNvSpPr/>
          <p:nvPr/>
        </p:nvSpPr>
        <p:spPr>
          <a:xfrm>
            <a:off x="733179" y="312070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Truppe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E4ED801-FB15-401D-8457-A54ACE88787A}"/>
              </a:ext>
            </a:extLst>
          </p:cNvPr>
          <p:cNvSpPr/>
          <p:nvPr/>
        </p:nvSpPr>
        <p:spPr>
          <a:xfrm>
            <a:off x="2896657" y="544108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Ausrüstung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C0B935C-8ECD-45B5-A39B-AC50C706CECB}"/>
              </a:ext>
            </a:extLst>
          </p:cNvPr>
          <p:cNvSpPr/>
          <p:nvPr/>
        </p:nvSpPr>
        <p:spPr>
          <a:xfrm>
            <a:off x="817864" y="557341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Waffen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9EB9EF2E-658F-4826-B653-BD50D9821A81}"/>
              </a:ext>
            </a:extLst>
          </p:cNvPr>
          <p:cNvSpPr/>
          <p:nvPr/>
        </p:nvSpPr>
        <p:spPr>
          <a:xfrm>
            <a:off x="607274" y="2994803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Truppe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E99B32BF-471F-4DA0-8850-B507906732EA}"/>
              </a:ext>
            </a:extLst>
          </p:cNvPr>
          <p:cNvSpPr/>
          <p:nvPr/>
        </p:nvSpPr>
        <p:spPr>
          <a:xfrm>
            <a:off x="2748042" y="435242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Ausrüstung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84158BA-E694-4123-AADE-669ED17A0A79}"/>
              </a:ext>
            </a:extLst>
          </p:cNvPr>
          <p:cNvSpPr/>
          <p:nvPr/>
        </p:nvSpPr>
        <p:spPr>
          <a:xfrm>
            <a:off x="669249" y="44847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Waffen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525508BE-D0E3-4D48-B923-85B5FAB62FCD}"/>
              </a:ext>
            </a:extLst>
          </p:cNvPr>
          <p:cNvSpPr/>
          <p:nvPr/>
        </p:nvSpPr>
        <p:spPr>
          <a:xfrm>
            <a:off x="458659" y="2885937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Truppe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948DB1D5-CA0B-4903-A061-333AC7A77C49}"/>
              </a:ext>
            </a:extLst>
          </p:cNvPr>
          <p:cNvSpPr/>
          <p:nvPr/>
        </p:nvSpPr>
        <p:spPr>
          <a:xfrm>
            <a:off x="2896657" y="3187361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Chief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18F80CFE-82F0-4BE9-BB5C-4E065B165893}"/>
              </a:ext>
            </a:extLst>
          </p:cNvPr>
          <p:cNvSpPr/>
          <p:nvPr/>
        </p:nvSpPr>
        <p:spPr>
          <a:xfrm>
            <a:off x="7372045" y="3313903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Gegner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C1E58B-E6E1-4CA5-91E4-F29CE60FB84E}"/>
              </a:ext>
            </a:extLst>
          </p:cNvPr>
          <p:cNvSpPr/>
          <p:nvPr/>
        </p:nvSpPr>
        <p:spPr>
          <a:xfrm>
            <a:off x="6211558" y="3322977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Gegner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736342-3F5C-416C-ADD9-40A95081E0BE}"/>
              </a:ext>
            </a:extLst>
          </p:cNvPr>
          <p:cNvSpPr/>
          <p:nvPr/>
        </p:nvSpPr>
        <p:spPr>
          <a:xfrm>
            <a:off x="7275801" y="3465509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Gegner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90FFD830-63B9-4809-99A6-01AC182AD338}"/>
              </a:ext>
            </a:extLst>
          </p:cNvPr>
          <p:cNvSpPr/>
          <p:nvPr/>
        </p:nvSpPr>
        <p:spPr>
          <a:xfrm>
            <a:off x="8849352" y="3273278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Gegner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613A52D-58C4-43FA-9AC7-D03D5F9B2E30}"/>
              </a:ext>
            </a:extLst>
          </p:cNvPr>
          <p:cNvSpPr/>
          <p:nvPr/>
        </p:nvSpPr>
        <p:spPr>
          <a:xfrm>
            <a:off x="6116769" y="3515542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Gegner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3EB65B30-0FD6-4F4F-9AF4-2BECBF1C7833}"/>
              </a:ext>
            </a:extLst>
          </p:cNvPr>
          <p:cNvSpPr/>
          <p:nvPr/>
        </p:nvSpPr>
        <p:spPr>
          <a:xfrm>
            <a:off x="8974676" y="3407953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Gegner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1B53B34E-67CF-4AD1-996E-B189F2E42C52}"/>
              </a:ext>
            </a:extLst>
          </p:cNvPr>
          <p:cNvSpPr/>
          <p:nvPr/>
        </p:nvSpPr>
        <p:spPr>
          <a:xfrm>
            <a:off x="5066044" y="3313903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Gegner</a:t>
            </a:r>
          </a:p>
        </p:txBody>
      </p:sp>
    </p:spTree>
    <p:extLst>
      <p:ext uri="{BB962C8B-B14F-4D97-AF65-F5344CB8AC3E}">
        <p14:creationId xmlns:p14="http://schemas.microsoft.com/office/powerpoint/2010/main" val="426515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38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Zimmermann</dc:creator>
  <cp:lastModifiedBy>Thomas Zimmermann</cp:lastModifiedBy>
  <cp:revision>2</cp:revision>
  <dcterms:created xsi:type="dcterms:W3CDTF">2018-10-29T10:21:01Z</dcterms:created>
  <dcterms:modified xsi:type="dcterms:W3CDTF">2018-10-29T10:28:55Z</dcterms:modified>
</cp:coreProperties>
</file>