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73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1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03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5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88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50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53B8-34B6-49FC-BAAE-69E5111ED29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1F38-1977-4D60-8BE2-DA5C471A7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33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21B13-A8F2-59F6-FBAB-F2885D153D68}"/>
              </a:ext>
            </a:extLst>
          </p:cNvPr>
          <p:cNvSpPr txBox="1"/>
          <p:nvPr/>
        </p:nvSpPr>
        <p:spPr>
          <a:xfrm>
            <a:off x="2325330" y="2223387"/>
            <a:ext cx="857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7030A0"/>
                </a:solidFill>
              </a:rPr>
              <a:t>CAR DEKHO PRICE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F16BC-6152-1CD0-A6B2-813F65C2DFB7}"/>
              </a:ext>
            </a:extLst>
          </p:cNvPr>
          <p:cNvSpPr txBox="1"/>
          <p:nvPr/>
        </p:nvSpPr>
        <p:spPr>
          <a:xfrm>
            <a:off x="9694606" y="5633884"/>
            <a:ext cx="2492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Edward Lloyd David G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MDE92-Data science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7305541054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0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EF58-AA63-D496-B4B2-F6BB3D96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13903" cy="5787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2988-DF44-9B93-E31B-7AE07E25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354"/>
            <a:ext cx="10515600" cy="2038452"/>
          </a:xfrm>
        </p:spPr>
        <p:txBody>
          <a:bodyPr>
            <a:normAutofit/>
          </a:bodyPr>
          <a:lstStyle/>
          <a:p>
            <a:r>
              <a:rPr lang="en-US" sz="2400" dirty="0"/>
              <a:t>The problem statement was about the developing the machine learning model to predict the used car price.</a:t>
            </a:r>
          </a:p>
          <a:p>
            <a:r>
              <a:rPr lang="en-US" sz="2400" dirty="0"/>
              <a:t>Then deploy the model in </a:t>
            </a:r>
            <a:r>
              <a:rPr lang="en-US" sz="2400" dirty="0" err="1"/>
              <a:t>streamlit</a:t>
            </a:r>
            <a:r>
              <a:rPr lang="en-US" sz="2400" dirty="0"/>
              <a:t> application and get the data from the user and predict the price of the car.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351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E01C-AFAF-03BD-181E-95BD4DE5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2" y="158648"/>
            <a:ext cx="3075039" cy="1040888"/>
          </a:xfrm>
        </p:spPr>
        <p:txBody>
          <a:bodyPr/>
          <a:lstStyle/>
          <a:p>
            <a:r>
              <a:rPr lang="en-US" b="1" dirty="0"/>
              <a:t>Approach: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D72D-FF58-0FCE-4050-C4613967E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1288026"/>
            <a:ext cx="10990006" cy="4888937"/>
          </a:xfrm>
        </p:spPr>
        <p:txBody>
          <a:bodyPr>
            <a:normAutofit/>
          </a:bodyPr>
          <a:lstStyle/>
          <a:p>
            <a:pPr lvl="1"/>
            <a:r>
              <a:rPr lang="en-IN" sz="2000" dirty="0"/>
              <a:t>Utilized the dataset given for the project analysis.</a:t>
            </a:r>
          </a:p>
          <a:p>
            <a:pPr lvl="1"/>
            <a:r>
              <a:rPr lang="en-IN" sz="2000" dirty="0"/>
              <a:t>Cleaned  and prepared  the data.</a:t>
            </a:r>
          </a:p>
          <a:p>
            <a:pPr lvl="1"/>
            <a:r>
              <a:rPr lang="en-IN" sz="2000" dirty="0"/>
              <a:t>Addressed missing values, removed duplicates, and handled inconsistencies.</a:t>
            </a:r>
          </a:p>
          <a:p>
            <a:pPr lvl="1"/>
            <a:r>
              <a:rPr lang="en-IN" sz="2000" dirty="0"/>
              <a:t>Feature engineering is done.</a:t>
            </a:r>
          </a:p>
          <a:p>
            <a:pPr lvl="1"/>
            <a:r>
              <a:rPr lang="en-IN" sz="2000" dirty="0"/>
              <a:t>Understand data patterns and relationships.</a:t>
            </a:r>
          </a:p>
          <a:p>
            <a:pPr lvl="1"/>
            <a:r>
              <a:rPr lang="en-IN" sz="2000" dirty="0"/>
              <a:t> Merged multiple data files.</a:t>
            </a:r>
          </a:p>
          <a:p>
            <a:pPr lvl="1"/>
            <a:r>
              <a:rPr lang="en-IN" sz="2000" dirty="0"/>
              <a:t>Transform data into a standard format.</a:t>
            </a:r>
          </a:p>
          <a:p>
            <a:pPr lvl="1"/>
            <a:r>
              <a:rPr lang="en-IN" sz="2000" dirty="0"/>
              <a:t>Converted data from JSON format to a normalized tabular form.</a:t>
            </a:r>
          </a:p>
          <a:p>
            <a:pPr lvl="1"/>
            <a:r>
              <a:rPr lang="en-IN" sz="2000" dirty="0"/>
              <a:t>Prepare categorical data for </a:t>
            </a:r>
            <a:r>
              <a:rPr lang="en-IN" sz="2000" dirty="0" err="1"/>
              <a:t>modeling</a:t>
            </a:r>
            <a:r>
              <a:rPr lang="en-IN" sz="2000" dirty="0"/>
              <a:t>.</a:t>
            </a:r>
          </a:p>
          <a:p>
            <a:pPr lvl="1"/>
            <a:r>
              <a:rPr lang="en-IN" sz="2000" dirty="0"/>
              <a:t>Encoded categorical variables into numerical values.</a:t>
            </a:r>
          </a:p>
          <a:p>
            <a:pPr lvl="1"/>
            <a:r>
              <a:rPr lang="en-IN" sz="2000" dirty="0"/>
              <a:t>Remove outliers to improve data quality.</a:t>
            </a:r>
          </a:p>
          <a:p>
            <a:pPr lvl="1"/>
            <a:r>
              <a:rPr lang="en-IN" sz="2000" dirty="0"/>
              <a:t>Filtered rows with Z-scores between -2.5 and 2.5.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25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672F-A66F-317F-F3F2-1FC26473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39297" cy="736088"/>
          </a:xfrm>
        </p:spPr>
        <p:txBody>
          <a:bodyPr/>
          <a:lstStyle/>
          <a:p>
            <a:r>
              <a:rPr lang="en-US" b="1" dirty="0"/>
              <a:t>Model: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B1E07-2832-083F-B8A9-A8593698063F}"/>
              </a:ext>
            </a:extLst>
          </p:cNvPr>
          <p:cNvSpPr txBox="1"/>
          <p:nvPr/>
        </p:nvSpPr>
        <p:spPr>
          <a:xfrm>
            <a:off x="1533832" y="124660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Regressor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Regressor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Regressor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Regression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Ridge Regression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53404-0F32-B1B7-E1F4-F80682496B86}"/>
              </a:ext>
            </a:extLst>
          </p:cNvPr>
          <p:cNvSpPr txBox="1"/>
          <p:nvPr/>
        </p:nvSpPr>
        <p:spPr>
          <a:xfrm>
            <a:off x="859094" y="3437338"/>
            <a:ext cx="66613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R2 Score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635B3-E9B2-F65E-BD55-242D9339394F}"/>
              </a:ext>
            </a:extLst>
          </p:cNvPr>
          <p:cNvSpPr txBox="1"/>
          <p:nvPr/>
        </p:nvSpPr>
        <p:spPr>
          <a:xfrm>
            <a:off x="838200" y="5072786"/>
            <a:ext cx="65605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Model: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The model is saved as </a:t>
            </a:r>
            <a:r>
              <a:rPr lang="en-US" altLang="en-US" b="1" dirty="0" err="1">
                <a:latin typeface="Arial" panose="020B0604020202020204" pitchFamily="34" charset="0"/>
              </a:rPr>
              <a:t>best_model.pkl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future use or deployment.</a:t>
            </a:r>
          </a:p>
        </p:txBody>
      </p:sp>
    </p:spTree>
    <p:extLst>
      <p:ext uri="{BB962C8B-B14F-4D97-AF65-F5344CB8AC3E}">
        <p14:creationId xmlns:p14="http://schemas.microsoft.com/office/powerpoint/2010/main" val="1909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15B1-56DB-EB31-1A77-72C7B6E2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58" y="626089"/>
            <a:ext cx="10515600" cy="435133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this,model</a:t>
            </a:r>
            <a:r>
              <a:rPr lang="en-US" dirty="0"/>
              <a:t> the </a:t>
            </a:r>
            <a:r>
              <a:rPr lang="en-US" dirty="0" err="1"/>
              <a:t>xgbooster</a:t>
            </a:r>
            <a:r>
              <a:rPr lang="en-US" dirty="0"/>
              <a:t> is performed well compared to other model.</a:t>
            </a:r>
          </a:p>
          <a:p>
            <a:r>
              <a:rPr lang="en-US" dirty="0"/>
              <a:t>I done by providing hyper parameters and  save the best parameter as pickle file.</a:t>
            </a:r>
          </a:p>
          <a:p>
            <a:r>
              <a:rPr lang="en-US" dirty="0"/>
              <a:t>Then I deployed it in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7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F9F2-8A0F-7BEB-5C63-F2768972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https://github.com/EDWARDLLOYDDAVID/Car-dheko.git</a:t>
            </a:r>
          </a:p>
        </p:txBody>
      </p:sp>
    </p:spTree>
    <p:extLst>
      <p:ext uri="{BB962C8B-B14F-4D97-AF65-F5344CB8AC3E}">
        <p14:creationId xmlns:p14="http://schemas.microsoft.com/office/powerpoint/2010/main" val="104618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</TotalTime>
  <Words>242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Problem statement:</vt:lpstr>
      <vt:lpstr>Approach:</vt:lpstr>
      <vt:lpstr>Model:</vt:lpstr>
      <vt:lpstr>PowerPoint Presentation</vt:lpstr>
      <vt:lpstr>https://github.com/EDWARDLLOYDDAVID/Car-dheko.git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ANNIE CHRISTINA G</dc:creator>
  <cp:lastModifiedBy>ANNIE CHRISTINA G</cp:lastModifiedBy>
  <cp:revision>1</cp:revision>
  <dcterms:created xsi:type="dcterms:W3CDTF">2024-09-11T04:09:41Z</dcterms:created>
  <dcterms:modified xsi:type="dcterms:W3CDTF">2024-09-11T05:43:33Z</dcterms:modified>
</cp:coreProperties>
</file>